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29"/>
  </p:notesMasterIdLst>
  <p:sldIdLst>
    <p:sldId id="256" r:id="rId3"/>
    <p:sldId id="257" r:id="rId4"/>
    <p:sldId id="259" r:id="rId5"/>
    <p:sldId id="297" r:id="rId6"/>
    <p:sldId id="274" r:id="rId7"/>
    <p:sldId id="268" r:id="rId8"/>
    <p:sldId id="260" r:id="rId9"/>
    <p:sldId id="262" r:id="rId10"/>
    <p:sldId id="258" r:id="rId11"/>
    <p:sldId id="263" r:id="rId12"/>
    <p:sldId id="269" r:id="rId13"/>
    <p:sldId id="271" r:id="rId14"/>
    <p:sldId id="270" r:id="rId15"/>
    <p:sldId id="298" r:id="rId16"/>
    <p:sldId id="265" r:id="rId17"/>
    <p:sldId id="278" r:id="rId18"/>
    <p:sldId id="273" r:id="rId19"/>
    <p:sldId id="276" r:id="rId20"/>
    <p:sldId id="277" r:id="rId21"/>
    <p:sldId id="279" r:id="rId22"/>
    <p:sldId id="281" r:id="rId23"/>
    <p:sldId id="280" r:id="rId24"/>
    <p:sldId id="296" r:id="rId25"/>
    <p:sldId id="264" r:id="rId26"/>
    <p:sldId id="295" r:id="rId27"/>
    <p:sldId id="275" r:id="rId28"/>
  </p:sldIdLst>
  <p:sldSz cx="9144000" cy="5143500" type="screen16x9"/>
  <p:notesSz cx="6858000" cy="9144000"/>
  <p:embeddedFontLst>
    <p:embeddedFont>
      <p:font typeface="Bebas Neue" panose="020B0606020202050201" pitchFamily="34" charset="0"/>
      <p:regular r:id="rId30"/>
    </p:embeddedFont>
    <p:embeddedFont>
      <p:font typeface="Josefin Sans"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Proxima Nova" panose="020B0604020202020204" charset="0"/>
      <p:regular r:id="rId39"/>
      <p:bold r:id="rId40"/>
      <p:italic r:id="rId41"/>
      <p:boldItalic r:id="rId42"/>
    </p:embeddedFont>
    <p:embeddedFont>
      <p:font typeface="Proxima Nova Semibold" panose="020B0604020202020204" charset="0"/>
      <p:regular r:id="rId43"/>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F70128-FEE5-4B99-80CC-0827B9ADB9C8}" v="35" dt="2023-04-04T07:32:36.020"/>
  </p1510:revLst>
</p1510:revInfo>
</file>

<file path=ppt/tableStyles.xml><?xml version="1.0" encoding="utf-8"?>
<a:tblStyleLst xmlns:a="http://schemas.openxmlformats.org/drawingml/2006/main" def="{253A5707-0EB5-44D2-8484-B6241D0B7CD9}">
  <a:tblStyle styleId="{253A5707-0EB5-44D2-8484-B6241D0B7C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sneem diab" userId="da42513cd552e12a" providerId="LiveId" clId="{B5F70128-FEE5-4B99-80CC-0827B9ADB9C8}"/>
    <pc:docChg chg="undo custSel addSld delSld modSld sldOrd">
      <pc:chgData name="tasneem diab" userId="da42513cd552e12a" providerId="LiveId" clId="{B5F70128-FEE5-4B99-80CC-0827B9ADB9C8}" dt="2023-04-04T07:32:36.010" v="1143"/>
      <pc:docMkLst>
        <pc:docMk/>
      </pc:docMkLst>
      <pc:sldChg chg="addSp modSp modTransition">
        <pc:chgData name="tasneem diab" userId="da42513cd552e12a" providerId="LiveId" clId="{B5F70128-FEE5-4B99-80CC-0827B9ADB9C8}" dt="2023-04-04T07:32:36.010" v="1143"/>
        <pc:sldMkLst>
          <pc:docMk/>
          <pc:sldMk cId="0" sldId="256"/>
        </pc:sldMkLst>
        <pc:picChg chg="add mod">
          <ac:chgData name="tasneem diab" userId="da42513cd552e12a" providerId="LiveId" clId="{B5F70128-FEE5-4B99-80CC-0827B9ADB9C8}" dt="2023-04-04T07:32:36.010" v="1143"/>
          <ac:picMkLst>
            <pc:docMk/>
            <pc:sldMk cId="0" sldId="256"/>
            <ac:picMk id="5" creationId="{7D2ECE25-8525-CDF1-2054-249B003B4DBF}"/>
          </ac:picMkLst>
        </pc:picChg>
      </pc:sldChg>
      <pc:sldChg chg="addSp modSp modTransition">
        <pc:chgData name="tasneem diab" userId="da42513cd552e12a" providerId="LiveId" clId="{B5F70128-FEE5-4B99-80CC-0827B9ADB9C8}" dt="2023-04-04T07:32:36.010" v="1143"/>
        <pc:sldMkLst>
          <pc:docMk/>
          <pc:sldMk cId="0" sldId="257"/>
        </pc:sldMkLst>
        <pc:picChg chg="add mod">
          <ac:chgData name="tasneem diab" userId="da42513cd552e12a" providerId="LiveId" clId="{B5F70128-FEE5-4B99-80CC-0827B9ADB9C8}" dt="2023-04-04T07:32:36.010" v="1143"/>
          <ac:picMkLst>
            <pc:docMk/>
            <pc:sldMk cId="0" sldId="257"/>
            <ac:picMk id="4" creationId="{76C5F386-4425-05D3-8D83-C8972E806E10}"/>
          </ac:picMkLst>
        </pc:picChg>
      </pc:sldChg>
      <pc:sldChg chg="addSp modSp mod modTransition">
        <pc:chgData name="tasneem diab" userId="da42513cd552e12a" providerId="LiveId" clId="{B5F70128-FEE5-4B99-80CC-0827B9ADB9C8}" dt="2023-04-04T07:32:36.010" v="1143"/>
        <pc:sldMkLst>
          <pc:docMk/>
          <pc:sldMk cId="0" sldId="258"/>
        </pc:sldMkLst>
        <pc:spChg chg="mod">
          <ac:chgData name="tasneem diab" userId="da42513cd552e12a" providerId="LiveId" clId="{B5F70128-FEE5-4B99-80CC-0827B9ADB9C8}" dt="2023-04-03T17:17:46.197" v="399" actId="20577"/>
          <ac:spMkLst>
            <pc:docMk/>
            <pc:sldMk cId="0" sldId="258"/>
            <ac:spMk id="213" creationId="{00000000-0000-0000-0000-000000000000}"/>
          </ac:spMkLst>
        </pc:spChg>
        <pc:picChg chg="add mod">
          <ac:chgData name="tasneem diab" userId="da42513cd552e12a" providerId="LiveId" clId="{B5F70128-FEE5-4B99-80CC-0827B9ADB9C8}" dt="2023-04-04T07:32:36.010" v="1143"/>
          <ac:picMkLst>
            <pc:docMk/>
            <pc:sldMk cId="0" sldId="258"/>
            <ac:picMk id="4" creationId="{4C125A74-047C-259E-F70C-74A6326BBD4A}"/>
          </ac:picMkLst>
        </pc:picChg>
      </pc:sldChg>
      <pc:sldChg chg="addSp modSp mod modTransition">
        <pc:chgData name="tasneem diab" userId="da42513cd552e12a" providerId="LiveId" clId="{B5F70128-FEE5-4B99-80CC-0827B9ADB9C8}" dt="2023-04-04T07:32:36.010" v="1143"/>
        <pc:sldMkLst>
          <pc:docMk/>
          <pc:sldMk cId="0" sldId="259"/>
        </pc:sldMkLst>
        <pc:spChg chg="mod">
          <ac:chgData name="tasneem diab" userId="da42513cd552e12a" providerId="LiveId" clId="{B5F70128-FEE5-4B99-80CC-0827B9ADB9C8}" dt="2023-04-03T17:23:06.133" v="459" actId="20577"/>
          <ac:spMkLst>
            <pc:docMk/>
            <pc:sldMk cId="0" sldId="259"/>
            <ac:spMk id="227" creationId="{00000000-0000-0000-0000-000000000000}"/>
          </ac:spMkLst>
        </pc:spChg>
        <pc:picChg chg="add mod">
          <ac:chgData name="tasneem diab" userId="da42513cd552e12a" providerId="LiveId" clId="{B5F70128-FEE5-4B99-80CC-0827B9ADB9C8}" dt="2023-04-04T07:32:36.010" v="1143"/>
          <ac:picMkLst>
            <pc:docMk/>
            <pc:sldMk cId="0" sldId="259"/>
            <ac:picMk id="5" creationId="{D3C76F41-8688-DFA1-D920-4E5833450063}"/>
          </ac:picMkLst>
        </pc:picChg>
      </pc:sldChg>
      <pc:sldChg chg="addSp modSp ord modTransition">
        <pc:chgData name="tasneem diab" userId="da42513cd552e12a" providerId="LiveId" clId="{B5F70128-FEE5-4B99-80CC-0827B9ADB9C8}" dt="2023-04-04T07:32:36.010" v="1143"/>
        <pc:sldMkLst>
          <pc:docMk/>
          <pc:sldMk cId="0" sldId="260"/>
        </pc:sldMkLst>
        <pc:picChg chg="add mod">
          <ac:chgData name="tasneem diab" userId="da42513cd552e12a" providerId="LiveId" clId="{B5F70128-FEE5-4B99-80CC-0827B9ADB9C8}" dt="2023-04-04T07:32:36.010" v="1143"/>
          <ac:picMkLst>
            <pc:docMk/>
            <pc:sldMk cId="0" sldId="260"/>
            <ac:picMk id="56" creationId="{25887B24-03B2-7967-FF4D-8385A38EE489}"/>
          </ac:picMkLst>
        </pc:picChg>
      </pc:sldChg>
      <pc:sldChg chg="addSp modSp modTransition">
        <pc:chgData name="tasneem diab" userId="da42513cd552e12a" providerId="LiveId" clId="{B5F70128-FEE5-4B99-80CC-0827B9ADB9C8}" dt="2023-04-04T07:32:36.010" v="1143"/>
        <pc:sldMkLst>
          <pc:docMk/>
          <pc:sldMk cId="0" sldId="262"/>
        </pc:sldMkLst>
        <pc:picChg chg="add mod">
          <ac:chgData name="tasneem diab" userId="da42513cd552e12a" providerId="LiveId" clId="{B5F70128-FEE5-4B99-80CC-0827B9ADB9C8}" dt="2023-04-04T07:32:36.010" v="1143"/>
          <ac:picMkLst>
            <pc:docMk/>
            <pc:sldMk cId="0" sldId="262"/>
            <ac:picMk id="10" creationId="{ED25F387-0CA8-9678-4B9A-7C0EF9A056C1}"/>
          </ac:picMkLst>
        </pc:picChg>
      </pc:sldChg>
      <pc:sldChg chg="addSp modSp modTransition">
        <pc:chgData name="tasneem diab" userId="da42513cd552e12a" providerId="LiveId" clId="{B5F70128-FEE5-4B99-80CC-0827B9ADB9C8}" dt="2023-04-04T07:32:36.010" v="1143"/>
        <pc:sldMkLst>
          <pc:docMk/>
          <pc:sldMk cId="0" sldId="263"/>
        </pc:sldMkLst>
        <pc:picChg chg="add mod">
          <ac:chgData name="tasneem diab" userId="da42513cd552e12a" providerId="LiveId" clId="{B5F70128-FEE5-4B99-80CC-0827B9ADB9C8}" dt="2023-04-04T07:32:36.010" v="1143"/>
          <ac:picMkLst>
            <pc:docMk/>
            <pc:sldMk cId="0" sldId="263"/>
            <ac:picMk id="4" creationId="{6F17C0E4-2B44-886B-63E8-15B5DE84AAB4}"/>
          </ac:picMkLst>
        </pc:picChg>
      </pc:sldChg>
      <pc:sldChg chg="addSp delSp modSp mod ord modTransition modNotes">
        <pc:chgData name="tasneem diab" userId="da42513cd552e12a" providerId="LiveId" clId="{B5F70128-FEE5-4B99-80CC-0827B9ADB9C8}" dt="2023-04-04T07:32:36.010" v="1143"/>
        <pc:sldMkLst>
          <pc:docMk/>
          <pc:sldMk cId="0" sldId="264"/>
        </pc:sldMkLst>
        <pc:spChg chg="mod">
          <ac:chgData name="tasneem diab" userId="da42513cd552e12a" providerId="LiveId" clId="{B5F70128-FEE5-4B99-80CC-0827B9ADB9C8}" dt="2023-04-03T17:34:22.273" v="834" actId="20577"/>
          <ac:spMkLst>
            <pc:docMk/>
            <pc:sldMk cId="0" sldId="264"/>
            <ac:spMk id="323" creationId="{00000000-0000-0000-0000-000000000000}"/>
          </ac:spMkLst>
        </pc:spChg>
        <pc:spChg chg="mod">
          <ac:chgData name="tasneem diab" userId="da42513cd552e12a" providerId="LiveId" clId="{B5F70128-FEE5-4B99-80CC-0827B9ADB9C8}" dt="2023-04-03T17:32:00.783" v="556" actId="20577"/>
          <ac:spMkLst>
            <pc:docMk/>
            <pc:sldMk cId="0" sldId="264"/>
            <ac:spMk id="324" creationId="{00000000-0000-0000-0000-000000000000}"/>
          </ac:spMkLst>
        </pc:spChg>
        <pc:spChg chg="del mod">
          <ac:chgData name="tasneem diab" userId="da42513cd552e12a" providerId="LiveId" clId="{B5F70128-FEE5-4B99-80CC-0827B9ADB9C8}" dt="2023-04-03T17:32:43.336" v="583" actId="478"/>
          <ac:spMkLst>
            <pc:docMk/>
            <pc:sldMk cId="0" sldId="264"/>
            <ac:spMk id="325" creationId="{00000000-0000-0000-0000-000000000000}"/>
          </ac:spMkLst>
        </pc:spChg>
        <pc:spChg chg="mod">
          <ac:chgData name="tasneem diab" userId="da42513cd552e12a" providerId="LiveId" clId="{B5F70128-FEE5-4B99-80CC-0827B9ADB9C8}" dt="2023-04-03T17:33:55.957" v="741" actId="20577"/>
          <ac:spMkLst>
            <pc:docMk/>
            <pc:sldMk cId="0" sldId="264"/>
            <ac:spMk id="326" creationId="{00000000-0000-0000-0000-000000000000}"/>
          </ac:spMkLst>
        </pc:spChg>
        <pc:spChg chg="mod">
          <ac:chgData name="tasneem diab" userId="da42513cd552e12a" providerId="LiveId" clId="{B5F70128-FEE5-4B99-80CC-0827B9ADB9C8}" dt="2023-04-03T17:35:05.730" v="946" actId="20577"/>
          <ac:spMkLst>
            <pc:docMk/>
            <pc:sldMk cId="0" sldId="264"/>
            <ac:spMk id="327" creationId="{00000000-0000-0000-0000-000000000000}"/>
          </ac:spMkLst>
        </pc:spChg>
        <pc:spChg chg="mod">
          <ac:chgData name="tasneem diab" userId="da42513cd552e12a" providerId="LiveId" clId="{B5F70128-FEE5-4B99-80CC-0827B9ADB9C8}" dt="2023-04-03T17:33:39.724" v="680" actId="20577"/>
          <ac:spMkLst>
            <pc:docMk/>
            <pc:sldMk cId="0" sldId="264"/>
            <ac:spMk id="328" creationId="{00000000-0000-0000-0000-000000000000}"/>
          </ac:spMkLst>
        </pc:spChg>
        <pc:spChg chg="mod">
          <ac:chgData name="tasneem diab" userId="da42513cd552e12a" providerId="LiveId" clId="{B5F70128-FEE5-4B99-80CC-0827B9ADB9C8}" dt="2023-04-03T17:35:30.821" v="1038" actId="20577"/>
          <ac:spMkLst>
            <pc:docMk/>
            <pc:sldMk cId="0" sldId="264"/>
            <ac:spMk id="329" creationId="{00000000-0000-0000-0000-000000000000}"/>
          </ac:spMkLst>
        </pc:spChg>
        <pc:spChg chg="mod">
          <ac:chgData name="tasneem diab" userId="da42513cd552e12a" providerId="LiveId" clId="{B5F70128-FEE5-4B99-80CC-0827B9ADB9C8}" dt="2023-04-03T17:32:31.739" v="581" actId="5793"/>
          <ac:spMkLst>
            <pc:docMk/>
            <pc:sldMk cId="0" sldId="264"/>
            <ac:spMk id="330" creationId="{00000000-0000-0000-0000-000000000000}"/>
          </ac:spMkLst>
        </pc:spChg>
        <pc:spChg chg="mod">
          <ac:chgData name="tasneem diab" userId="da42513cd552e12a" providerId="LiveId" clId="{B5F70128-FEE5-4B99-80CC-0827B9ADB9C8}" dt="2023-04-03T17:33:05.703" v="595" actId="5793"/>
          <ac:spMkLst>
            <pc:docMk/>
            <pc:sldMk cId="0" sldId="264"/>
            <ac:spMk id="331" creationId="{00000000-0000-0000-0000-000000000000}"/>
          </ac:spMkLst>
        </pc:spChg>
        <pc:spChg chg="mod">
          <ac:chgData name="tasneem diab" userId="da42513cd552e12a" providerId="LiveId" clId="{B5F70128-FEE5-4B99-80CC-0827B9ADB9C8}" dt="2023-04-03T17:33:18" v="609" actId="20577"/>
          <ac:spMkLst>
            <pc:docMk/>
            <pc:sldMk cId="0" sldId="264"/>
            <ac:spMk id="332" creationId="{00000000-0000-0000-0000-000000000000}"/>
          </ac:spMkLst>
        </pc:spChg>
        <pc:spChg chg="mod">
          <ac:chgData name="tasneem diab" userId="da42513cd552e12a" providerId="LiveId" clId="{B5F70128-FEE5-4B99-80CC-0827B9ADB9C8}" dt="2023-04-03T17:34:08.327" v="763" actId="20577"/>
          <ac:spMkLst>
            <pc:docMk/>
            <pc:sldMk cId="0" sldId="264"/>
            <ac:spMk id="333" creationId="{00000000-0000-0000-0000-000000000000}"/>
          </ac:spMkLst>
        </pc:spChg>
        <pc:spChg chg="mod">
          <ac:chgData name="tasneem diab" userId="da42513cd552e12a" providerId="LiveId" clId="{B5F70128-FEE5-4B99-80CC-0827B9ADB9C8}" dt="2023-04-03T17:34:37.026" v="860" actId="20577"/>
          <ac:spMkLst>
            <pc:docMk/>
            <pc:sldMk cId="0" sldId="264"/>
            <ac:spMk id="334" creationId="{00000000-0000-0000-0000-000000000000}"/>
          </ac:spMkLst>
        </pc:spChg>
        <pc:spChg chg="mod">
          <ac:chgData name="tasneem diab" userId="da42513cd552e12a" providerId="LiveId" clId="{B5F70128-FEE5-4B99-80CC-0827B9ADB9C8}" dt="2023-04-03T17:35:14.427" v="963" actId="20577"/>
          <ac:spMkLst>
            <pc:docMk/>
            <pc:sldMk cId="0" sldId="264"/>
            <ac:spMk id="335" creationId="{00000000-0000-0000-0000-000000000000}"/>
          </ac:spMkLst>
        </pc:spChg>
        <pc:picChg chg="add mod">
          <ac:chgData name="tasneem diab" userId="da42513cd552e12a" providerId="LiveId" clId="{B5F70128-FEE5-4B99-80CC-0827B9ADB9C8}" dt="2023-04-04T07:32:36.010" v="1143"/>
          <ac:picMkLst>
            <pc:docMk/>
            <pc:sldMk cId="0" sldId="264"/>
            <ac:picMk id="4" creationId="{A571D767-A025-E912-4533-1987F5D14AB0}"/>
          </ac:picMkLst>
        </pc:picChg>
      </pc:sldChg>
      <pc:sldChg chg="addSp modSp modTransition">
        <pc:chgData name="tasneem diab" userId="da42513cd552e12a" providerId="LiveId" clId="{B5F70128-FEE5-4B99-80CC-0827B9ADB9C8}" dt="2023-04-04T07:32:36.010" v="1143"/>
        <pc:sldMkLst>
          <pc:docMk/>
          <pc:sldMk cId="0" sldId="265"/>
        </pc:sldMkLst>
        <pc:picChg chg="add mod">
          <ac:chgData name="tasneem diab" userId="da42513cd552e12a" providerId="LiveId" clId="{B5F70128-FEE5-4B99-80CC-0827B9ADB9C8}" dt="2023-04-04T07:32:36.010" v="1143"/>
          <ac:picMkLst>
            <pc:docMk/>
            <pc:sldMk cId="0" sldId="265"/>
            <ac:picMk id="4" creationId="{59326B66-C6FE-EC48-5EC0-6FCAF44B4373}"/>
          </ac:picMkLst>
        </pc:picChg>
      </pc:sldChg>
      <pc:sldChg chg="del">
        <pc:chgData name="tasneem diab" userId="da42513cd552e12a" providerId="LiveId" clId="{B5F70128-FEE5-4B99-80CC-0827B9ADB9C8}" dt="2023-04-03T11:36:51.122" v="332" actId="2696"/>
        <pc:sldMkLst>
          <pc:docMk/>
          <pc:sldMk cId="0" sldId="266"/>
        </pc:sldMkLst>
      </pc:sldChg>
      <pc:sldChg chg="del">
        <pc:chgData name="tasneem diab" userId="da42513cd552e12a" providerId="LiveId" clId="{B5F70128-FEE5-4B99-80CC-0827B9ADB9C8}" dt="2023-04-03T11:36:43.197" v="330" actId="2696"/>
        <pc:sldMkLst>
          <pc:docMk/>
          <pc:sldMk cId="0" sldId="267"/>
        </pc:sldMkLst>
      </pc:sldChg>
      <pc:sldChg chg="addSp modSp mod ord modTransition modNotes">
        <pc:chgData name="tasneem diab" userId="da42513cd552e12a" providerId="LiveId" clId="{B5F70128-FEE5-4B99-80CC-0827B9ADB9C8}" dt="2023-04-04T07:32:36.010" v="1143"/>
        <pc:sldMkLst>
          <pc:docMk/>
          <pc:sldMk cId="0" sldId="268"/>
        </pc:sldMkLst>
        <pc:spChg chg="mod">
          <ac:chgData name="tasneem diab" userId="da42513cd552e12a" providerId="LiveId" clId="{B5F70128-FEE5-4B99-80CC-0827B9ADB9C8}" dt="2023-04-03T17:26:50.462" v="512" actId="20577"/>
          <ac:spMkLst>
            <pc:docMk/>
            <pc:sldMk cId="0" sldId="268"/>
            <ac:spMk id="366" creationId="{00000000-0000-0000-0000-000000000000}"/>
          </ac:spMkLst>
        </pc:spChg>
        <pc:spChg chg="mod">
          <ac:chgData name="tasneem diab" userId="da42513cd552e12a" providerId="LiveId" clId="{B5F70128-FEE5-4B99-80CC-0827B9ADB9C8}" dt="2023-04-03T17:24:49.260" v="465" actId="21"/>
          <ac:spMkLst>
            <pc:docMk/>
            <pc:sldMk cId="0" sldId="268"/>
            <ac:spMk id="367" creationId="{00000000-0000-0000-0000-000000000000}"/>
          </ac:spMkLst>
        </pc:spChg>
        <pc:spChg chg="mod">
          <ac:chgData name="tasneem diab" userId="da42513cd552e12a" providerId="LiveId" clId="{B5F70128-FEE5-4B99-80CC-0827B9ADB9C8}" dt="2023-04-03T17:25:02.240" v="467" actId="207"/>
          <ac:spMkLst>
            <pc:docMk/>
            <pc:sldMk cId="0" sldId="268"/>
            <ac:spMk id="368" creationId="{00000000-0000-0000-0000-000000000000}"/>
          </ac:spMkLst>
        </pc:spChg>
        <pc:spChg chg="mod">
          <ac:chgData name="tasneem diab" userId="da42513cd552e12a" providerId="LiveId" clId="{B5F70128-FEE5-4B99-80CC-0827B9ADB9C8}" dt="2023-04-03T17:26:13.395" v="501" actId="5793"/>
          <ac:spMkLst>
            <pc:docMk/>
            <pc:sldMk cId="0" sldId="268"/>
            <ac:spMk id="369" creationId="{00000000-0000-0000-0000-000000000000}"/>
          </ac:spMkLst>
        </pc:spChg>
        <pc:spChg chg="mod">
          <ac:chgData name="tasneem diab" userId="da42513cd552e12a" providerId="LiveId" clId="{B5F70128-FEE5-4B99-80CC-0827B9ADB9C8}" dt="2023-04-03T17:25:44.803" v="487" actId="207"/>
          <ac:spMkLst>
            <pc:docMk/>
            <pc:sldMk cId="0" sldId="268"/>
            <ac:spMk id="370" creationId="{00000000-0000-0000-0000-000000000000}"/>
          </ac:spMkLst>
        </pc:spChg>
        <pc:picChg chg="add mod">
          <ac:chgData name="tasneem diab" userId="da42513cd552e12a" providerId="LiveId" clId="{B5F70128-FEE5-4B99-80CC-0827B9ADB9C8}" dt="2023-04-04T07:32:36.010" v="1143"/>
          <ac:picMkLst>
            <pc:docMk/>
            <pc:sldMk cId="0" sldId="268"/>
            <ac:picMk id="6" creationId="{E0BAAD8F-E281-84E2-30F8-9452882C8330}"/>
          </ac:picMkLst>
        </pc:picChg>
      </pc:sldChg>
      <pc:sldChg chg="addSp modSp mod modTransition">
        <pc:chgData name="tasneem diab" userId="da42513cd552e12a" providerId="LiveId" clId="{B5F70128-FEE5-4B99-80CC-0827B9ADB9C8}" dt="2023-04-04T07:32:36.010" v="1143"/>
        <pc:sldMkLst>
          <pc:docMk/>
          <pc:sldMk cId="0" sldId="269"/>
        </pc:sldMkLst>
        <pc:spChg chg="mod">
          <ac:chgData name="tasneem diab" userId="da42513cd552e12a" providerId="LiveId" clId="{B5F70128-FEE5-4B99-80CC-0827B9ADB9C8}" dt="2023-04-03T11:24:18.405" v="75" actId="20577"/>
          <ac:spMkLst>
            <pc:docMk/>
            <pc:sldMk cId="0" sldId="269"/>
            <ac:spMk id="466" creationId="{00000000-0000-0000-0000-000000000000}"/>
          </ac:spMkLst>
        </pc:spChg>
        <pc:spChg chg="mod">
          <ac:chgData name="tasneem diab" userId="da42513cd552e12a" providerId="LiveId" clId="{B5F70128-FEE5-4B99-80CC-0827B9ADB9C8}" dt="2023-04-03T11:23:25.841" v="34" actId="14100"/>
          <ac:spMkLst>
            <pc:docMk/>
            <pc:sldMk cId="0" sldId="269"/>
            <ac:spMk id="471" creationId="{00000000-0000-0000-0000-000000000000}"/>
          </ac:spMkLst>
        </pc:spChg>
        <pc:picChg chg="add mod">
          <ac:chgData name="tasneem diab" userId="da42513cd552e12a" providerId="LiveId" clId="{B5F70128-FEE5-4B99-80CC-0827B9ADB9C8}" dt="2023-04-04T07:32:36.010" v="1143"/>
          <ac:picMkLst>
            <pc:docMk/>
            <pc:sldMk cId="0" sldId="269"/>
            <ac:picMk id="4" creationId="{6C358496-107F-F6D2-415A-CF941BF0415A}"/>
          </ac:picMkLst>
        </pc:picChg>
        <pc:cxnChg chg="mod">
          <ac:chgData name="tasneem diab" userId="da42513cd552e12a" providerId="LiveId" clId="{B5F70128-FEE5-4B99-80CC-0827B9ADB9C8}" dt="2023-04-03T11:23:25.841" v="34" actId="14100"/>
          <ac:cxnSpMkLst>
            <pc:docMk/>
            <pc:sldMk cId="0" sldId="269"/>
            <ac:cxnSpMk id="472" creationId="{00000000-0000-0000-0000-000000000000}"/>
          </ac:cxnSpMkLst>
        </pc:cxnChg>
        <pc:cxnChg chg="mod">
          <ac:chgData name="tasneem diab" userId="da42513cd552e12a" providerId="LiveId" clId="{B5F70128-FEE5-4B99-80CC-0827B9ADB9C8}" dt="2023-04-03T11:23:25.841" v="34" actId="14100"/>
          <ac:cxnSpMkLst>
            <pc:docMk/>
            <pc:sldMk cId="0" sldId="269"/>
            <ac:cxnSpMk id="473" creationId="{00000000-0000-0000-0000-000000000000}"/>
          </ac:cxnSpMkLst>
        </pc:cxnChg>
      </pc:sldChg>
      <pc:sldChg chg="addSp delSp modSp mod modTransition">
        <pc:chgData name="tasneem diab" userId="da42513cd552e12a" providerId="LiveId" clId="{B5F70128-FEE5-4B99-80CC-0827B9ADB9C8}" dt="2023-04-04T07:32:36.010" v="1143"/>
        <pc:sldMkLst>
          <pc:docMk/>
          <pc:sldMk cId="0" sldId="270"/>
        </pc:sldMkLst>
        <pc:spChg chg="mod">
          <ac:chgData name="tasneem diab" userId="da42513cd552e12a" providerId="LiveId" clId="{B5F70128-FEE5-4B99-80CC-0827B9ADB9C8}" dt="2023-04-03T17:47:15.692" v="1084" actId="20577"/>
          <ac:spMkLst>
            <pc:docMk/>
            <pc:sldMk cId="0" sldId="270"/>
            <ac:spMk id="483" creationId="{00000000-0000-0000-0000-000000000000}"/>
          </ac:spMkLst>
        </pc:spChg>
        <pc:spChg chg="mod">
          <ac:chgData name="tasneem diab" userId="da42513cd552e12a" providerId="LiveId" clId="{B5F70128-FEE5-4B99-80CC-0827B9ADB9C8}" dt="2023-04-03T17:51:00.680" v="1103"/>
          <ac:spMkLst>
            <pc:docMk/>
            <pc:sldMk cId="0" sldId="270"/>
            <ac:spMk id="484" creationId="{00000000-0000-0000-0000-000000000000}"/>
          </ac:spMkLst>
        </pc:spChg>
        <pc:spChg chg="mod">
          <ac:chgData name="tasneem diab" userId="da42513cd552e12a" providerId="LiveId" clId="{B5F70128-FEE5-4B99-80CC-0827B9ADB9C8}" dt="2023-04-03T17:49:02.742" v="1098" actId="20577"/>
          <ac:spMkLst>
            <pc:docMk/>
            <pc:sldMk cId="0" sldId="270"/>
            <ac:spMk id="486" creationId="{00000000-0000-0000-0000-000000000000}"/>
          </ac:spMkLst>
        </pc:spChg>
        <pc:spChg chg="del mod">
          <ac:chgData name="tasneem diab" userId="da42513cd552e12a" providerId="LiveId" clId="{B5F70128-FEE5-4B99-80CC-0827B9ADB9C8}" dt="2023-04-03T17:51:20.028" v="1114" actId="478"/>
          <ac:spMkLst>
            <pc:docMk/>
            <pc:sldMk cId="0" sldId="270"/>
            <ac:spMk id="488" creationId="{00000000-0000-0000-0000-000000000000}"/>
          </ac:spMkLst>
        </pc:spChg>
        <pc:picChg chg="add mod">
          <ac:chgData name="tasneem diab" userId="da42513cd552e12a" providerId="LiveId" clId="{B5F70128-FEE5-4B99-80CC-0827B9ADB9C8}" dt="2023-04-04T07:32:36.010" v="1143"/>
          <ac:picMkLst>
            <pc:docMk/>
            <pc:sldMk cId="0" sldId="270"/>
            <ac:picMk id="4" creationId="{4A4F5A46-531D-7166-3776-AE502DB02AA7}"/>
          </ac:picMkLst>
        </pc:picChg>
      </pc:sldChg>
      <pc:sldChg chg="addSp modSp mod modTransition">
        <pc:chgData name="tasneem diab" userId="da42513cd552e12a" providerId="LiveId" clId="{B5F70128-FEE5-4B99-80CC-0827B9ADB9C8}" dt="2023-04-04T07:32:36.010" v="1143"/>
        <pc:sldMkLst>
          <pc:docMk/>
          <pc:sldMk cId="0" sldId="271"/>
        </pc:sldMkLst>
        <pc:graphicFrameChg chg="modGraphic">
          <ac:chgData name="tasneem diab" userId="da42513cd552e12a" providerId="LiveId" clId="{B5F70128-FEE5-4B99-80CC-0827B9ADB9C8}" dt="2023-04-03T11:26:39.003" v="126" actId="20577"/>
          <ac:graphicFrameMkLst>
            <pc:docMk/>
            <pc:sldMk cId="0" sldId="271"/>
            <ac:graphicFrameMk id="519" creationId="{00000000-0000-0000-0000-000000000000}"/>
          </ac:graphicFrameMkLst>
        </pc:graphicFrameChg>
        <pc:picChg chg="add mod">
          <ac:chgData name="tasneem diab" userId="da42513cd552e12a" providerId="LiveId" clId="{B5F70128-FEE5-4B99-80CC-0827B9ADB9C8}" dt="2023-04-04T07:32:36.010" v="1143"/>
          <ac:picMkLst>
            <pc:docMk/>
            <pc:sldMk cId="0" sldId="271"/>
            <ac:picMk id="4" creationId="{49B17606-2BF5-3D08-B1DA-B4ED77FCB9F8}"/>
          </ac:picMkLst>
        </pc:picChg>
      </pc:sldChg>
      <pc:sldChg chg="del">
        <pc:chgData name="tasneem diab" userId="da42513cd552e12a" providerId="LiveId" clId="{B5F70128-FEE5-4B99-80CC-0827B9ADB9C8}" dt="2023-04-03T13:14:00.119" v="339" actId="47"/>
        <pc:sldMkLst>
          <pc:docMk/>
          <pc:sldMk cId="0" sldId="272"/>
        </pc:sldMkLst>
      </pc:sldChg>
      <pc:sldChg chg="addSp modSp mod ord modTransition">
        <pc:chgData name="tasneem diab" userId="da42513cd552e12a" providerId="LiveId" clId="{B5F70128-FEE5-4B99-80CC-0827B9ADB9C8}" dt="2023-04-04T07:32:36.010" v="1143"/>
        <pc:sldMkLst>
          <pc:docMk/>
          <pc:sldMk cId="0" sldId="273"/>
        </pc:sldMkLst>
        <pc:spChg chg="mod">
          <ac:chgData name="tasneem diab" userId="da42513cd552e12a" providerId="LiveId" clId="{B5F70128-FEE5-4B99-80CC-0827B9ADB9C8}" dt="2023-04-03T11:31:27.581" v="143" actId="20577"/>
          <ac:spMkLst>
            <pc:docMk/>
            <pc:sldMk cId="0" sldId="273"/>
            <ac:spMk id="543" creationId="{00000000-0000-0000-0000-000000000000}"/>
          </ac:spMkLst>
        </pc:spChg>
        <pc:spChg chg="mod">
          <ac:chgData name="tasneem diab" userId="da42513cd552e12a" providerId="LiveId" clId="{B5F70128-FEE5-4B99-80CC-0827B9ADB9C8}" dt="2023-04-03T11:32:03.397" v="230" actId="403"/>
          <ac:spMkLst>
            <pc:docMk/>
            <pc:sldMk cId="0" sldId="273"/>
            <ac:spMk id="544" creationId="{00000000-0000-0000-0000-000000000000}"/>
          </ac:spMkLst>
        </pc:spChg>
        <pc:picChg chg="add mod">
          <ac:chgData name="tasneem diab" userId="da42513cd552e12a" providerId="LiveId" clId="{B5F70128-FEE5-4B99-80CC-0827B9ADB9C8}" dt="2023-04-04T07:32:36.010" v="1143"/>
          <ac:picMkLst>
            <pc:docMk/>
            <pc:sldMk cId="0" sldId="273"/>
            <ac:picMk id="4" creationId="{25080B45-B276-26F3-D44E-566340AC8ED7}"/>
          </ac:picMkLst>
        </pc:picChg>
      </pc:sldChg>
      <pc:sldChg chg="addSp delSp modSp mod ord modNotes">
        <pc:chgData name="tasneem diab" userId="da42513cd552e12a" providerId="LiveId" clId="{B5F70128-FEE5-4B99-80CC-0827B9ADB9C8}" dt="2023-04-04T07:32:36.010" v="1143"/>
        <pc:sldMkLst>
          <pc:docMk/>
          <pc:sldMk cId="0" sldId="274"/>
        </pc:sldMkLst>
        <pc:spChg chg="mod">
          <ac:chgData name="tasneem diab" userId="da42513cd552e12a" providerId="LiveId" clId="{B5F70128-FEE5-4B99-80CC-0827B9ADB9C8}" dt="2023-04-03T17:21:57.168" v="423" actId="20577"/>
          <ac:spMkLst>
            <pc:docMk/>
            <pc:sldMk cId="0" sldId="274"/>
            <ac:spMk id="552" creationId="{00000000-0000-0000-0000-000000000000}"/>
          </ac:spMkLst>
        </pc:spChg>
        <pc:spChg chg="del mod">
          <ac:chgData name="tasneem diab" userId="da42513cd552e12a" providerId="LiveId" clId="{B5F70128-FEE5-4B99-80CC-0827B9ADB9C8}" dt="2023-04-03T17:22:50.126" v="457" actId="478"/>
          <ac:spMkLst>
            <pc:docMk/>
            <pc:sldMk cId="0" sldId="274"/>
            <ac:spMk id="553" creationId="{00000000-0000-0000-0000-000000000000}"/>
          </ac:spMkLst>
        </pc:spChg>
        <pc:spChg chg="mod">
          <ac:chgData name="tasneem diab" userId="da42513cd552e12a" providerId="LiveId" clId="{B5F70128-FEE5-4B99-80CC-0827B9ADB9C8}" dt="2023-04-03T17:22:32.758" v="429" actId="404"/>
          <ac:spMkLst>
            <pc:docMk/>
            <pc:sldMk cId="0" sldId="274"/>
            <ac:spMk id="554" creationId="{00000000-0000-0000-0000-000000000000}"/>
          </ac:spMkLst>
        </pc:spChg>
        <pc:spChg chg="mod">
          <ac:chgData name="tasneem diab" userId="da42513cd552e12a" providerId="LiveId" clId="{B5F70128-FEE5-4B99-80CC-0827B9ADB9C8}" dt="2023-04-03T17:22:22.293" v="426" actId="21"/>
          <ac:spMkLst>
            <pc:docMk/>
            <pc:sldMk cId="0" sldId="274"/>
            <ac:spMk id="555" creationId="{00000000-0000-0000-0000-000000000000}"/>
          </ac:spMkLst>
        </pc:spChg>
        <pc:picChg chg="add mod">
          <ac:chgData name="tasneem diab" userId="da42513cd552e12a" providerId="LiveId" clId="{B5F70128-FEE5-4B99-80CC-0827B9ADB9C8}" dt="2023-04-04T07:32:36.010" v="1143"/>
          <ac:picMkLst>
            <pc:docMk/>
            <pc:sldMk cId="0" sldId="274"/>
            <ac:picMk id="4" creationId="{4E5CF4DB-4870-5A86-9EDA-5A798A0EE73F}"/>
          </ac:picMkLst>
        </pc:picChg>
      </pc:sldChg>
      <pc:sldChg chg="addSp delSp modSp mod ord modTransition">
        <pc:chgData name="tasneem diab" userId="da42513cd552e12a" providerId="LiveId" clId="{B5F70128-FEE5-4B99-80CC-0827B9ADB9C8}" dt="2023-04-04T07:32:36.010" v="1143"/>
        <pc:sldMkLst>
          <pc:docMk/>
          <pc:sldMk cId="0" sldId="275"/>
        </pc:sldMkLst>
        <pc:spChg chg="add del mod">
          <ac:chgData name="tasneem diab" userId="da42513cd552e12a" providerId="LiveId" clId="{B5F70128-FEE5-4B99-80CC-0827B9ADB9C8}" dt="2023-04-03T11:34:54.214" v="327" actId="478"/>
          <ac:spMkLst>
            <pc:docMk/>
            <pc:sldMk cId="0" sldId="275"/>
            <ac:spMk id="3" creationId="{EDECCA5B-0C64-83E2-D193-0BA5CE7FAB0C}"/>
          </ac:spMkLst>
        </pc:spChg>
        <pc:spChg chg="del mod">
          <ac:chgData name="tasneem diab" userId="da42513cd552e12a" providerId="LiveId" clId="{B5F70128-FEE5-4B99-80CC-0827B9ADB9C8}" dt="2023-04-03T11:34:45.091" v="325" actId="478"/>
          <ac:spMkLst>
            <pc:docMk/>
            <pc:sldMk cId="0" sldId="275"/>
            <ac:spMk id="562" creationId="{00000000-0000-0000-0000-000000000000}"/>
          </ac:spMkLst>
        </pc:spChg>
        <pc:spChg chg="del">
          <ac:chgData name="tasneem diab" userId="da42513cd552e12a" providerId="LiveId" clId="{B5F70128-FEE5-4B99-80CC-0827B9ADB9C8}" dt="2023-04-03T11:34:03.049" v="317" actId="478"/>
          <ac:spMkLst>
            <pc:docMk/>
            <pc:sldMk cId="0" sldId="275"/>
            <ac:spMk id="563" creationId="{00000000-0000-0000-0000-000000000000}"/>
          </ac:spMkLst>
        </pc:spChg>
        <pc:spChg chg="del">
          <ac:chgData name="tasneem diab" userId="da42513cd552e12a" providerId="LiveId" clId="{B5F70128-FEE5-4B99-80CC-0827B9ADB9C8}" dt="2023-04-03T11:34:25.971" v="319" actId="478"/>
          <ac:spMkLst>
            <pc:docMk/>
            <pc:sldMk cId="0" sldId="275"/>
            <ac:spMk id="564" creationId="{00000000-0000-0000-0000-000000000000}"/>
          </ac:spMkLst>
        </pc:spChg>
        <pc:spChg chg="del">
          <ac:chgData name="tasneem diab" userId="da42513cd552e12a" providerId="LiveId" clId="{B5F70128-FEE5-4B99-80CC-0827B9ADB9C8}" dt="2023-04-03T11:34:31.209" v="321" actId="478"/>
          <ac:spMkLst>
            <pc:docMk/>
            <pc:sldMk cId="0" sldId="275"/>
            <ac:spMk id="565" creationId="{00000000-0000-0000-0000-000000000000}"/>
          </ac:spMkLst>
        </pc:spChg>
        <pc:spChg chg="del">
          <ac:chgData name="tasneem diab" userId="da42513cd552e12a" providerId="LiveId" clId="{B5F70128-FEE5-4B99-80CC-0827B9ADB9C8}" dt="2023-04-03T11:34:33.469" v="322" actId="478"/>
          <ac:spMkLst>
            <pc:docMk/>
            <pc:sldMk cId="0" sldId="275"/>
            <ac:spMk id="566" creationId="{00000000-0000-0000-0000-000000000000}"/>
          </ac:spMkLst>
        </pc:spChg>
        <pc:spChg chg="del">
          <ac:chgData name="tasneem diab" userId="da42513cd552e12a" providerId="LiveId" clId="{B5F70128-FEE5-4B99-80CC-0827B9ADB9C8}" dt="2023-04-03T11:34:39.239" v="324" actId="478"/>
          <ac:spMkLst>
            <pc:docMk/>
            <pc:sldMk cId="0" sldId="275"/>
            <ac:spMk id="567" creationId="{00000000-0000-0000-0000-000000000000}"/>
          </ac:spMkLst>
        </pc:spChg>
        <pc:grpChg chg="del">
          <ac:chgData name="tasneem diab" userId="da42513cd552e12a" providerId="LiveId" clId="{B5F70128-FEE5-4B99-80CC-0827B9ADB9C8}" dt="2023-04-03T11:34:28.721" v="320" actId="478"/>
          <ac:grpSpMkLst>
            <pc:docMk/>
            <pc:sldMk cId="0" sldId="275"/>
            <ac:grpSpMk id="570" creationId="{00000000-0000-0000-0000-000000000000}"/>
          </ac:grpSpMkLst>
        </pc:grpChg>
        <pc:grpChg chg="del">
          <ac:chgData name="tasneem diab" userId="da42513cd552e12a" providerId="LiveId" clId="{B5F70128-FEE5-4B99-80CC-0827B9ADB9C8}" dt="2023-04-03T11:34:22.787" v="318" actId="478"/>
          <ac:grpSpMkLst>
            <pc:docMk/>
            <pc:sldMk cId="0" sldId="275"/>
            <ac:grpSpMk id="575" creationId="{00000000-0000-0000-0000-000000000000}"/>
          </ac:grpSpMkLst>
        </pc:grpChg>
        <pc:grpChg chg="del">
          <ac:chgData name="tasneem diab" userId="da42513cd552e12a" providerId="LiveId" clId="{B5F70128-FEE5-4B99-80CC-0827B9ADB9C8}" dt="2023-04-03T11:34:36.286" v="323" actId="478"/>
          <ac:grpSpMkLst>
            <pc:docMk/>
            <pc:sldMk cId="0" sldId="275"/>
            <ac:grpSpMk id="580" creationId="{00000000-0000-0000-0000-000000000000}"/>
          </ac:grpSpMkLst>
        </pc:grpChg>
        <pc:picChg chg="add mod">
          <ac:chgData name="tasneem diab" userId="da42513cd552e12a" providerId="LiveId" clId="{B5F70128-FEE5-4B99-80CC-0827B9ADB9C8}" dt="2023-04-04T07:32:36.010" v="1143"/>
          <ac:picMkLst>
            <pc:docMk/>
            <pc:sldMk cId="0" sldId="275"/>
            <ac:picMk id="4" creationId="{54C07443-1945-044A-51C6-F2B2F9D86D93}"/>
          </ac:picMkLst>
        </pc:picChg>
      </pc:sldChg>
      <pc:sldChg chg="addSp modSp modTransition">
        <pc:chgData name="tasneem diab" userId="da42513cd552e12a" providerId="LiveId" clId="{B5F70128-FEE5-4B99-80CC-0827B9ADB9C8}" dt="2023-04-04T07:32:36.010" v="1143"/>
        <pc:sldMkLst>
          <pc:docMk/>
          <pc:sldMk cId="0" sldId="276"/>
        </pc:sldMkLst>
        <pc:picChg chg="add mod">
          <ac:chgData name="tasneem diab" userId="da42513cd552e12a" providerId="LiveId" clId="{B5F70128-FEE5-4B99-80CC-0827B9ADB9C8}" dt="2023-04-04T07:32:36.010" v="1143"/>
          <ac:picMkLst>
            <pc:docMk/>
            <pc:sldMk cId="0" sldId="276"/>
            <ac:picMk id="5" creationId="{FD110F19-DB74-E282-8971-8008DCAFB525}"/>
          </ac:picMkLst>
        </pc:picChg>
      </pc:sldChg>
      <pc:sldChg chg="addSp modSp modTransition">
        <pc:chgData name="tasneem diab" userId="da42513cd552e12a" providerId="LiveId" clId="{B5F70128-FEE5-4B99-80CC-0827B9ADB9C8}" dt="2023-04-04T07:32:36.010" v="1143"/>
        <pc:sldMkLst>
          <pc:docMk/>
          <pc:sldMk cId="0" sldId="277"/>
        </pc:sldMkLst>
        <pc:picChg chg="add mod">
          <ac:chgData name="tasneem diab" userId="da42513cd552e12a" providerId="LiveId" clId="{B5F70128-FEE5-4B99-80CC-0827B9ADB9C8}" dt="2023-04-04T07:32:36.010" v="1143"/>
          <ac:picMkLst>
            <pc:docMk/>
            <pc:sldMk cId="0" sldId="277"/>
            <ac:picMk id="5" creationId="{1659EF70-5E0E-12BF-6191-F6EF3B84747B}"/>
          </ac:picMkLst>
        </pc:picChg>
      </pc:sldChg>
      <pc:sldChg chg="addSp modSp modTransition">
        <pc:chgData name="tasneem diab" userId="da42513cd552e12a" providerId="LiveId" clId="{B5F70128-FEE5-4B99-80CC-0827B9ADB9C8}" dt="2023-04-04T07:32:36.010" v="1143"/>
        <pc:sldMkLst>
          <pc:docMk/>
          <pc:sldMk cId="0" sldId="278"/>
        </pc:sldMkLst>
        <pc:picChg chg="add mod">
          <ac:chgData name="tasneem diab" userId="da42513cd552e12a" providerId="LiveId" clId="{B5F70128-FEE5-4B99-80CC-0827B9ADB9C8}" dt="2023-04-04T07:32:36.010" v="1143"/>
          <ac:picMkLst>
            <pc:docMk/>
            <pc:sldMk cId="0" sldId="278"/>
            <ac:picMk id="5" creationId="{3309AB25-B180-EA46-6A37-06AC0E011995}"/>
          </ac:picMkLst>
        </pc:picChg>
      </pc:sldChg>
      <pc:sldChg chg="addSp modSp modTransition">
        <pc:chgData name="tasneem diab" userId="da42513cd552e12a" providerId="LiveId" clId="{B5F70128-FEE5-4B99-80CC-0827B9ADB9C8}" dt="2023-04-04T07:32:36.010" v="1143"/>
        <pc:sldMkLst>
          <pc:docMk/>
          <pc:sldMk cId="0" sldId="279"/>
        </pc:sldMkLst>
        <pc:picChg chg="add mod">
          <ac:chgData name="tasneem diab" userId="da42513cd552e12a" providerId="LiveId" clId="{B5F70128-FEE5-4B99-80CC-0827B9ADB9C8}" dt="2023-04-04T07:32:36.010" v="1143"/>
          <ac:picMkLst>
            <pc:docMk/>
            <pc:sldMk cId="0" sldId="279"/>
            <ac:picMk id="5" creationId="{04E5918B-F753-B8B8-E881-BC2DEF38CFF6}"/>
          </ac:picMkLst>
        </pc:picChg>
      </pc:sldChg>
      <pc:sldChg chg="addSp delSp modSp mod">
        <pc:chgData name="tasneem diab" userId="da42513cd552e12a" providerId="LiveId" clId="{B5F70128-FEE5-4B99-80CC-0827B9ADB9C8}" dt="2023-04-04T07:32:36.010" v="1143"/>
        <pc:sldMkLst>
          <pc:docMk/>
          <pc:sldMk cId="0" sldId="280"/>
        </pc:sldMkLst>
        <pc:spChg chg="del">
          <ac:chgData name="tasneem diab" userId="da42513cd552e12a" providerId="LiveId" clId="{B5F70128-FEE5-4B99-80CC-0827B9ADB9C8}" dt="2023-04-03T13:14:17.563" v="341" actId="478"/>
          <ac:spMkLst>
            <pc:docMk/>
            <pc:sldMk cId="0" sldId="280"/>
            <ac:spMk id="620" creationId="{00000000-0000-0000-0000-000000000000}"/>
          </ac:spMkLst>
        </pc:spChg>
        <pc:spChg chg="del">
          <ac:chgData name="tasneem diab" userId="da42513cd552e12a" providerId="LiveId" clId="{B5F70128-FEE5-4B99-80CC-0827B9ADB9C8}" dt="2023-04-03T13:14:14.719" v="340" actId="478"/>
          <ac:spMkLst>
            <pc:docMk/>
            <pc:sldMk cId="0" sldId="280"/>
            <ac:spMk id="625" creationId="{00000000-0000-0000-0000-000000000000}"/>
          </ac:spMkLst>
        </pc:spChg>
        <pc:spChg chg="del">
          <ac:chgData name="tasneem diab" userId="da42513cd552e12a" providerId="LiveId" clId="{B5F70128-FEE5-4B99-80CC-0827B9ADB9C8}" dt="2023-04-03T13:14:20.498" v="342" actId="478"/>
          <ac:spMkLst>
            <pc:docMk/>
            <pc:sldMk cId="0" sldId="280"/>
            <ac:spMk id="628" creationId="{00000000-0000-0000-0000-000000000000}"/>
          </ac:spMkLst>
        </pc:spChg>
        <pc:spChg chg="del mod">
          <ac:chgData name="tasneem diab" userId="da42513cd552e12a" providerId="LiveId" clId="{B5F70128-FEE5-4B99-80CC-0827B9ADB9C8}" dt="2023-04-03T13:14:33.443" v="346" actId="478"/>
          <ac:spMkLst>
            <pc:docMk/>
            <pc:sldMk cId="0" sldId="280"/>
            <ac:spMk id="629" creationId="{00000000-0000-0000-0000-000000000000}"/>
          </ac:spMkLst>
        </pc:spChg>
        <pc:spChg chg="del mod">
          <ac:chgData name="tasneem diab" userId="da42513cd552e12a" providerId="LiveId" clId="{B5F70128-FEE5-4B99-80CC-0827B9ADB9C8}" dt="2023-04-03T13:14:35.947" v="347" actId="478"/>
          <ac:spMkLst>
            <pc:docMk/>
            <pc:sldMk cId="0" sldId="280"/>
            <ac:spMk id="633" creationId="{00000000-0000-0000-0000-000000000000}"/>
          </ac:spMkLst>
        </pc:spChg>
        <pc:spChg chg="del">
          <ac:chgData name="tasneem diab" userId="da42513cd552e12a" providerId="LiveId" clId="{B5F70128-FEE5-4B99-80CC-0827B9ADB9C8}" dt="2023-04-03T13:14:38.161" v="348" actId="478"/>
          <ac:spMkLst>
            <pc:docMk/>
            <pc:sldMk cId="0" sldId="280"/>
            <ac:spMk id="635" creationId="{00000000-0000-0000-0000-000000000000}"/>
          </ac:spMkLst>
        </pc:spChg>
        <pc:picChg chg="mod modCrop">
          <ac:chgData name="tasneem diab" userId="da42513cd552e12a" providerId="LiveId" clId="{B5F70128-FEE5-4B99-80CC-0827B9ADB9C8}" dt="2023-04-03T17:27:55.867" v="515" actId="1076"/>
          <ac:picMkLst>
            <pc:docMk/>
            <pc:sldMk cId="0" sldId="280"/>
            <ac:picMk id="3" creationId="{BB5FE8EA-6651-FDEF-6039-BE1FFA55D2D4}"/>
          </ac:picMkLst>
        </pc:picChg>
        <pc:picChg chg="add mod">
          <ac:chgData name="tasneem diab" userId="da42513cd552e12a" providerId="LiveId" clId="{B5F70128-FEE5-4B99-80CC-0827B9ADB9C8}" dt="2023-04-04T07:32:36.010" v="1143"/>
          <ac:picMkLst>
            <pc:docMk/>
            <pc:sldMk cId="0" sldId="280"/>
            <ac:picMk id="16" creationId="{D4278516-D281-9750-08DD-27D52924E69D}"/>
          </ac:picMkLst>
        </pc:picChg>
      </pc:sldChg>
      <pc:sldChg chg="addSp modSp ord">
        <pc:chgData name="tasneem diab" userId="da42513cd552e12a" providerId="LiveId" clId="{B5F70128-FEE5-4B99-80CC-0827B9ADB9C8}" dt="2023-04-04T07:32:36.010" v="1143"/>
        <pc:sldMkLst>
          <pc:docMk/>
          <pc:sldMk cId="0" sldId="281"/>
        </pc:sldMkLst>
        <pc:picChg chg="add mod">
          <ac:chgData name="tasneem diab" userId="da42513cd552e12a" providerId="LiveId" clId="{B5F70128-FEE5-4B99-80CC-0827B9ADB9C8}" dt="2023-04-04T07:32:36.010" v="1143"/>
          <ac:picMkLst>
            <pc:docMk/>
            <pc:sldMk cId="0" sldId="281"/>
            <ac:picMk id="5" creationId="{BC4F6F0D-2174-ED2C-B85B-8F7EEA5D3BA7}"/>
          </ac:picMkLst>
        </pc:picChg>
      </pc:sldChg>
      <pc:sldChg chg="del">
        <pc:chgData name="tasneem diab" userId="da42513cd552e12a" providerId="LiveId" clId="{B5F70128-FEE5-4B99-80CC-0827B9ADB9C8}" dt="2023-04-03T11:32:48.339" v="233" actId="2696"/>
        <pc:sldMkLst>
          <pc:docMk/>
          <pc:sldMk cId="0" sldId="282"/>
        </pc:sldMkLst>
      </pc:sldChg>
      <pc:sldChg chg="del">
        <pc:chgData name="tasneem diab" userId="da42513cd552e12a" providerId="LiveId" clId="{B5F70128-FEE5-4B99-80CC-0827B9ADB9C8}" dt="2023-04-03T11:33:20.976" v="236" actId="2696"/>
        <pc:sldMkLst>
          <pc:docMk/>
          <pc:sldMk cId="0" sldId="283"/>
        </pc:sldMkLst>
      </pc:sldChg>
      <pc:sldChg chg="addSp modSp mod ord modTransition">
        <pc:chgData name="tasneem diab" userId="da42513cd552e12a" providerId="LiveId" clId="{B5F70128-FEE5-4B99-80CC-0827B9ADB9C8}" dt="2023-04-04T07:32:36.010" v="1143"/>
        <pc:sldMkLst>
          <pc:docMk/>
          <pc:sldMk cId="0" sldId="295"/>
        </pc:sldMkLst>
        <pc:picChg chg="add mod">
          <ac:chgData name="tasneem diab" userId="da42513cd552e12a" providerId="LiveId" clId="{B5F70128-FEE5-4B99-80CC-0827B9ADB9C8}" dt="2023-04-03T17:31:23.692" v="520" actId="962"/>
          <ac:picMkLst>
            <pc:docMk/>
            <pc:sldMk cId="0" sldId="295"/>
            <ac:picMk id="3" creationId="{37D42FBD-2AC0-CAF3-FEE6-EDAAC43A4347}"/>
          </ac:picMkLst>
        </pc:picChg>
        <pc:picChg chg="add mod">
          <ac:chgData name="tasneem diab" userId="da42513cd552e12a" providerId="LiveId" clId="{B5F70128-FEE5-4B99-80CC-0827B9ADB9C8}" dt="2023-04-04T07:32:36.010" v="1143"/>
          <ac:picMkLst>
            <pc:docMk/>
            <pc:sldMk cId="0" sldId="295"/>
            <ac:picMk id="5" creationId="{7B664AE5-5F0D-1305-5107-C15399D96161}"/>
          </ac:picMkLst>
        </pc:picChg>
      </pc:sldChg>
      <pc:sldChg chg="addSp modSp mod">
        <pc:chgData name="tasneem diab" userId="da42513cd552e12a" providerId="LiveId" clId="{B5F70128-FEE5-4B99-80CC-0827B9ADB9C8}" dt="2023-04-04T07:32:36.010" v="1143"/>
        <pc:sldMkLst>
          <pc:docMk/>
          <pc:sldMk cId="1628702333" sldId="296"/>
        </pc:sldMkLst>
        <pc:picChg chg="add mod">
          <ac:chgData name="tasneem diab" userId="da42513cd552e12a" providerId="LiveId" clId="{B5F70128-FEE5-4B99-80CC-0827B9ADB9C8}" dt="2023-04-03T11:40:18.735" v="338" actId="1076"/>
          <ac:picMkLst>
            <pc:docMk/>
            <pc:sldMk cId="1628702333" sldId="296"/>
            <ac:picMk id="3" creationId="{A1734B20-0065-6F64-25BF-7BAB558FD932}"/>
          </ac:picMkLst>
        </pc:picChg>
        <pc:picChg chg="add mod">
          <ac:chgData name="tasneem diab" userId="da42513cd552e12a" providerId="LiveId" clId="{B5F70128-FEE5-4B99-80CC-0827B9ADB9C8}" dt="2023-04-04T07:32:36.010" v="1143"/>
          <ac:picMkLst>
            <pc:docMk/>
            <pc:sldMk cId="1628702333" sldId="296"/>
            <ac:picMk id="5" creationId="{29E5CE50-09C0-BBAF-1A71-7BE7A1DF0B5D}"/>
          </ac:picMkLst>
        </pc:picChg>
      </pc:sldChg>
      <pc:sldChg chg="addSp modSp mod ord modTransition">
        <pc:chgData name="tasneem diab" userId="da42513cd552e12a" providerId="LiveId" clId="{B5F70128-FEE5-4B99-80CC-0827B9ADB9C8}" dt="2023-04-04T07:32:36.010" v="1143"/>
        <pc:sldMkLst>
          <pc:docMk/>
          <pc:sldMk cId="501130467" sldId="297"/>
        </pc:sldMkLst>
        <pc:spChg chg="mod">
          <ac:chgData name="tasneem diab" userId="da42513cd552e12a" providerId="LiveId" clId="{B5F70128-FEE5-4B99-80CC-0827B9ADB9C8}" dt="2023-04-03T17:39:07.835" v="1044" actId="20577"/>
          <ac:spMkLst>
            <pc:docMk/>
            <pc:sldMk cId="501130467" sldId="297"/>
            <ac:spMk id="3" creationId="{21CED3C8-7E59-7AA8-EE9C-414D121EC8E6}"/>
          </ac:spMkLst>
        </pc:spChg>
        <pc:picChg chg="add mod">
          <ac:chgData name="tasneem diab" userId="da42513cd552e12a" providerId="LiveId" clId="{B5F70128-FEE5-4B99-80CC-0827B9ADB9C8}" dt="2023-04-04T07:32:36.010" v="1143"/>
          <ac:picMkLst>
            <pc:docMk/>
            <pc:sldMk cId="501130467" sldId="297"/>
            <ac:picMk id="7" creationId="{BB31501A-81E5-593C-4898-BCF2E36DB20A}"/>
          </ac:picMkLst>
        </pc:picChg>
      </pc:sldChg>
      <pc:sldChg chg="addSp modSp new mod ord">
        <pc:chgData name="tasneem diab" userId="da42513cd552e12a" providerId="LiveId" clId="{B5F70128-FEE5-4B99-80CC-0827B9ADB9C8}" dt="2023-04-04T07:32:36.010" v="1143"/>
        <pc:sldMkLst>
          <pc:docMk/>
          <pc:sldMk cId="1168342325" sldId="298"/>
        </pc:sldMkLst>
        <pc:spChg chg="mod">
          <ac:chgData name="tasneem diab" userId="da42513cd552e12a" providerId="LiveId" clId="{B5F70128-FEE5-4B99-80CC-0827B9ADB9C8}" dt="2023-04-03T18:04:07.065" v="1140" actId="20577"/>
          <ac:spMkLst>
            <pc:docMk/>
            <pc:sldMk cId="1168342325" sldId="298"/>
            <ac:spMk id="2" creationId="{1BFAA4FA-29A4-3C17-E614-1E34033DDAA7}"/>
          </ac:spMkLst>
        </pc:spChg>
        <pc:picChg chg="add mod">
          <ac:chgData name="tasneem diab" userId="da42513cd552e12a" providerId="LiveId" clId="{B5F70128-FEE5-4B99-80CC-0827B9ADB9C8}" dt="2023-04-03T18:03:47.275" v="1120" actId="1076"/>
          <ac:picMkLst>
            <pc:docMk/>
            <pc:sldMk cId="1168342325" sldId="298"/>
            <ac:picMk id="4" creationId="{C998BE67-72C7-8B3B-B6D2-09BEC53499E1}"/>
          </ac:picMkLst>
        </pc:picChg>
        <pc:picChg chg="add mod">
          <ac:chgData name="tasneem diab" userId="da42513cd552e12a" providerId="LiveId" clId="{B5F70128-FEE5-4B99-80CC-0827B9ADB9C8}" dt="2023-04-04T07:32:36.010" v="1143"/>
          <ac:picMkLst>
            <pc:docMk/>
            <pc:sldMk cId="1168342325" sldId="298"/>
            <ac:picMk id="6" creationId="{1806B95B-A4F9-14D1-B32D-E6546A2303EF}"/>
          </ac:picMkLst>
        </pc:picChg>
      </pc:sldChg>
      <pc:sldMasterChg chg="delSldLayout">
        <pc:chgData name="tasneem diab" userId="da42513cd552e12a" providerId="LiveId" clId="{B5F70128-FEE5-4B99-80CC-0827B9ADB9C8}" dt="2023-04-03T11:36:51.122" v="332" actId="2696"/>
        <pc:sldMasterMkLst>
          <pc:docMk/>
          <pc:sldMasterMk cId="0" sldId="2147483672"/>
        </pc:sldMasterMkLst>
        <pc:sldLayoutChg chg="del">
          <pc:chgData name="tasneem diab" userId="da42513cd552e12a" providerId="LiveId" clId="{B5F70128-FEE5-4B99-80CC-0827B9ADB9C8}" dt="2023-04-03T11:36:51.122" v="332" actId="2696"/>
          <pc:sldLayoutMkLst>
            <pc:docMk/>
            <pc:sldMasterMk cId="0" sldId="2147483672"/>
            <pc:sldLayoutMk cId="0" sldId="2147483656"/>
          </pc:sldLayoutMkLst>
        </pc:sldLayoutChg>
        <pc:sldLayoutChg chg="del">
          <pc:chgData name="tasneem diab" userId="da42513cd552e12a" providerId="LiveId" clId="{B5F70128-FEE5-4B99-80CC-0827B9ADB9C8}" dt="2023-04-03T11:36:43.197" v="330" actId="2696"/>
          <pc:sldLayoutMkLst>
            <pc:docMk/>
            <pc:sldMasterMk cId="0" sldId="2147483672"/>
            <pc:sldLayoutMk cId="0"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fb4a7046df_0_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fb4a7046df_0_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fb4a7046df_0_8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fb4a7046df_0_8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fb4a7046df_0_8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fb4a7046df_0_8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fb4a7046df_0_8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fb4a7046df_0_8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7"/>
        <p:cNvGrpSpPr/>
        <p:nvPr/>
      </p:nvGrpSpPr>
      <p:grpSpPr>
        <a:xfrm>
          <a:off x="0" y="0"/>
          <a:ext cx="0" cy="0"/>
          <a:chOff x="0" y="0"/>
          <a:chExt cx="0" cy="0"/>
        </a:xfrm>
      </p:grpSpPr>
      <p:sp>
        <p:nvSpPr>
          <p:cNvPr id="7708" name="Google Shape;7708;g1fb4a7046df_0_17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9" name="Google Shape;7709;g1fb4a7046df_0_17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4.png"/><Relationship Id="rId7" Type="http://schemas.openxmlformats.org/officeDocument/2006/relationships/hyperlink" Target="http://bit.ly/2TyoMs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bit.ly/3A1uf1Q" TargetMode="External"/><Relationship Id="rId5" Type="http://schemas.openxmlformats.org/officeDocument/2006/relationships/image" Target="../media/image3.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0" name="Google Shape;10;p2"/>
          <p:cNvPicPr preferRelativeResize="0"/>
          <p:nvPr/>
        </p:nvPicPr>
        <p:blipFill rotWithShape="1">
          <a:blip r:embed="rId3">
            <a:alphaModFix/>
          </a:blip>
          <a:srcRect l="3391" t="12033" r="5921" b="8952"/>
          <a:stretch/>
        </p:blipFill>
        <p:spPr>
          <a:xfrm rot="10800000" flipH="1">
            <a:off x="2511925" y="-154151"/>
            <a:ext cx="6741223" cy="4064326"/>
          </a:xfrm>
          <a:prstGeom prst="rect">
            <a:avLst/>
          </a:prstGeom>
          <a:noFill/>
          <a:ln>
            <a:noFill/>
          </a:ln>
        </p:spPr>
      </p:pic>
      <p:pic>
        <p:nvPicPr>
          <p:cNvPr id="11" name="Google Shape;11;p2"/>
          <p:cNvPicPr preferRelativeResize="0"/>
          <p:nvPr/>
        </p:nvPicPr>
        <p:blipFill rotWithShape="1">
          <a:blip r:embed="rId4">
            <a:alphaModFix/>
          </a:blip>
          <a:srcRect t="5455" b="10482"/>
          <a:stretch/>
        </p:blipFill>
        <p:spPr>
          <a:xfrm>
            <a:off x="-850650" y="-413525"/>
            <a:ext cx="4267899" cy="4323701"/>
          </a:xfrm>
          <a:prstGeom prst="rect">
            <a:avLst/>
          </a:prstGeom>
          <a:noFill/>
          <a:ln>
            <a:noFill/>
          </a:ln>
        </p:spPr>
      </p:pic>
      <p:pic>
        <p:nvPicPr>
          <p:cNvPr id="12" name="Google Shape;12;p2"/>
          <p:cNvPicPr preferRelativeResize="0"/>
          <p:nvPr/>
        </p:nvPicPr>
        <p:blipFill rotWithShape="1">
          <a:blip r:embed="rId5">
            <a:alphaModFix/>
          </a:blip>
          <a:srcRect l="5623" t="7633" r="6371" b="30099"/>
          <a:stretch/>
        </p:blipFill>
        <p:spPr>
          <a:xfrm rot="614970">
            <a:off x="1372020" y="2203085"/>
            <a:ext cx="5517088" cy="3202725"/>
          </a:xfrm>
          <a:prstGeom prst="rect">
            <a:avLst/>
          </a:prstGeom>
          <a:noFill/>
          <a:ln>
            <a:noFill/>
          </a:ln>
        </p:spPr>
      </p:pic>
      <p:sp>
        <p:nvSpPr>
          <p:cNvPr id="13" name="Google Shape;13;p2"/>
          <p:cNvSpPr txBox="1">
            <a:spLocks noGrp="1"/>
          </p:cNvSpPr>
          <p:nvPr>
            <p:ph type="ctrTitle"/>
          </p:nvPr>
        </p:nvSpPr>
        <p:spPr>
          <a:xfrm>
            <a:off x="1677750" y="1404463"/>
            <a:ext cx="5788500" cy="1824000"/>
          </a:xfrm>
          <a:prstGeom prst="rect">
            <a:avLst/>
          </a:prstGeom>
          <a:solidFill>
            <a:srgbClr val="FFFFFF">
              <a:alpha val="14880"/>
            </a:srgbClr>
          </a:solidFill>
          <a:ln>
            <a:noFill/>
          </a:ln>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1677750" y="3228738"/>
            <a:ext cx="5788500" cy="5103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latin typeface="Open Sans"/>
                <a:ea typeface="Open Sans"/>
                <a:cs typeface="Open Sans"/>
                <a:sym typeface="Open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87" name="Google Shape;87;p13"/>
          <p:cNvPicPr preferRelativeResize="0"/>
          <p:nvPr/>
        </p:nvPicPr>
        <p:blipFill rotWithShape="1">
          <a:blip r:embed="rId3">
            <a:alphaModFix/>
          </a:blip>
          <a:srcRect l="39639" t="45898" b="8303"/>
          <a:stretch/>
        </p:blipFill>
        <p:spPr>
          <a:xfrm rot="141313" flipH="1">
            <a:off x="5741277" y="-387062"/>
            <a:ext cx="3784143" cy="2355583"/>
          </a:xfrm>
          <a:prstGeom prst="rect">
            <a:avLst/>
          </a:prstGeom>
          <a:noFill/>
          <a:ln>
            <a:noFill/>
          </a:ln>
        </p:spPr>
      </p:pic>
      <p:pic>
        <p:nvPicPr>
          <p:cNvPr id="88" name="Google Shape;88;p13"/>
          <p:cNvPicPr preferRelativeResize="0"/>
          <p:nvPr/>
        </p:nvPicPr>
        <p:blipFill rotWithShape="1">
          <a:blip r:embed="rId4">
            <a:alphaModFix/>
          </a:blip>
          <a:srcRect l="3391" t="12033" r="5921" b="8952"/>
          <a:stretch/>
        </p:blipFill>
        <p:spPr>
          <a:xfrm rot="-2006809">
            <a:off x="4042000" y="2060725"/>
            <a:ext cx="6741223" cy="4064326"/>
          </a:xfrm>
          <a:prstGeom prst="rect">
            <a:avLst/>
          </a:prstGeom>
          <a:noFill/>
          <a:ln>
            <a:noFill/>
          </a:ln>
        </p:spPr>
      </p:pic>
      <p:pic>
        <p:nvPicPr>
          <p:cNvPr id="89" name="Google Shape;89;p13"/>
          <p:cNvPicPr preferRelativeResize="0"/>
          <p:nvPr/>
        </p:nvPicPr>
        <p:blipFill rotWithShape="1">
          <a:blip r:embed="rId5">
            <a:alphaModFix/>
          </a:blip>
          <a:srcRect l="22542" t="5455" r="9844" b="48657"/>
          <a:stretch/>
        </p:blipFill>
        <p:spPr>
          <a:xfrm rot="676510" flipH="1">
            <a:off x="-917196" y="2888473"/>
            <a:ext cx="2885591" cy="2360107"/>
          </a:xfrm>
          <a:prstGeom prst="rect">
            <a:avLst/>
          </a:prstGeom>
          <a:noFill/>
          <a:ln>
            <a:noFill/>
          </a:ln>
        </p:spPr>
      </p:pic>
      <p:sp>
        <p:nvSpPr>
          <p:cNvPr id="90" name="Google Shape;90;p13"/>
          <p:cNvSpPr txBox="1">
            <a:spLocks noGrp="1"/>
          </p:cNvSpPr>
          <p:nvPr>
            <p:ph type="subTitle" idx="1"/>
          </p:nvPr>
        </p:nvSpPr>
        <p:spPr>
          <a:xfrm>
            <a:off x="1884275" y="1836299"/>
            <a:ext cx="4931100" cy="408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subTitle" idx="2"/>
          </p:nvPr>
        </p:nvSpPr>
        <p:spPr>
          <a:xfrm>
            <a:off x="1884275" y="2998326"/>
            <a:ext cx="4931100" cy="408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p:nvPr>
        </p:nvSpPr>
        <p:spPr>
          <a:xfrm>
            <a:off x="720000" y="352507"/>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13"/>
          <p:cNvSpPr txBox="1">
            <a:spLocks noGrp="1"/>
          </p:cNvSpPr>
          <p:nvPr>
            <p:ph type="title" idx="3" hasCustomPrompt="1"/>
          </p:nvPr>
        </p:nvSpPr>
        <p:spPr>
          <a:xfrm>
            <a:off x="809982" y="1461100"/>
            <a:ext cx="921900" cy="7839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811332" y="2623200"/>
            <a:ext cx="919200" cy="7839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1884282" y="1461100"/>
            <a:ext cx="4931100" cy="44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13"/>
          <p:cNvSpPr txBox="1">
            <a:spLocks noGrp="1"/>
          </p:cNvSpPr>
          <p:nvPr>
            <p:ph type="subTitle" idx="6"/>
          </p:nvPr>
        </p:nvSpPr>
        <p:spPr>
          <a:xfrm>
            <a:off x="1884282" y="2623203"/>
            <a:ext cx="4931100" cy="44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7" name="Google Shape;97;p13"/>
          <p:cNvSpPr txBox="1">
            <a:spLocks noGrp="1"/>
          </p:cNvSpPr>
          <p:nvPr>
            <p:ph type="subTitle" idx="7"/>
          </p:nvPr>
        </p:nvSpPr>
        <p:spPr>
          <a:xfrm>
            <a:off x="1884275" y="4160374"/>
            <a:ext cx="4931100" cy="408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title" idx="8" hasCustomPrompt="1"/>
          </p:nvPr>
        </p:nvSpPr>
        <p:spPr>
          <a:xfrm>
            <a:off x="811332" y="3785300"/>
            <a:ext cx="919200" cy="7839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subTitle" idx="9"/>
          </p:nvPr>
        </p:nvSpPr>
        <p:spPr>
          <a:xfrm>
            <a:off x="1884282" y="3785305"/>
            <a:ext cx="4931100" cy="44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0"/>
        <p:cNvGrpSpPr/>
        <p:nvPr/>
      </p:nvGrpSpPr>
      <p:grpSpPr>
        <a:xfrm>
          <a:off x="0" y="0"/>
          <a:ext cx="0" cy="0"/>
          <a:chOff x="0" y="0"/>
          <a:chExt cx="0" cy="0"/>
        </a:xfrm>
      </p:grpSpPr>
      <p:pic>
        <p:nvPicPr>
          <p:cNvPr id="101" name="Google Shape;101;p14"/>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02" name="Google Shape;102;p14"/>
          <p:cNvPicPr preferRelativeResize="0"/>
          <p:nvPr/>
        </p:nvPicPr>
        <p:blipFill rotWithShape="1">
          <a:blip r:embed="rId3">
            <a:alphaModFix/>
          </a:blip>
          <a:srcRect l="5626" t="31584" r="45187" b="8301"/>
          <a:stretch/>
        </p:blipFill>
        <p:spPr>
          <a:xfrm rot="-614968" flipH="1">
            <a:off x="-539226" y="-398114"/>
            <a:ext cx="3083502" cy="3091878"/>
          </a:xfrm>
          <a:prstGeom prst="rect">
            <a:avLst/>
          </a:prstGeom>
          <a:noFill/>
          <a:ln>
            <a:noFill/>
          </a:ln>
        </p:spPr>
      </p:pic>
      <p:pic>
        <p:nvPicPr>
          <p:cNvPr id="103" name="Google Shape;103;p14"/>
          <p:cNvPicPr preferRelativeResize="0"/>
          <p:nvPr/>
        </p:nvPicPr>
        <p:blipFill rotWithShape="1">
          <a:blip r:embed="rId4">
            <a:alphaModFix/>
          </a:blip>
          <a:srcRect l="3391" t="48834" r="53679" b="8949"/>
          <a:stretch/>
        </p:blipFill>
        <p:spPr>
          <a:xfrm rot="10800000" flipH="1">
            <a:off x="6283000" y="3096751"/>
            <a:ext cx="3191150" cy="2171449"/>
          </a:xfrm>
          <a:prstGeom prst="rect">
            <a:avLst/>
          </a:prstGeom>
          <a:noFill/>
          <a:ln>
            <a:noFill/>
          </a:ln>
        </p:spPr>
      </p:pic>
      <p:sp>
        <p:nvSpPr>
          <p:cNvPr id="104" name="Google Shape;104;p14"/>
          <p:cNvSpPr txBox="1">
            <a:spLocks noGrp="1"/>
          </p:cNvSpPr>
          <p:nvPr>
            <p:ph type="title"/>
          </p:nvPr>
        </p:nvSpPr>
        <p:spPr>
          <a:xfrm>
            <a:off x="720000" y="353002"/>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13"/>
        <p:cNvGrpSpPr/>
        <p:nvPr/>
      </p:nvGrpSpPr>
      <p:grpSpPr>
        <a:xfrm>
          <a:off x="0" y="0"/>
          <a:ext cx="0" cy="0"/>
          <a:chOff x="0" y="0"/>
          <a:chExt cx="0" cy="0"/>
        </a:xfrm>
      </p:grpSpPr>
      <p:pic>
        <p:nvPicPr>
          <p:cNvPr id="114" name="Google Shape;114;p16"/>
          <p:cNvPicPr preferRelativeResize="0"/>
          <p:nvPr/>
        </p:nvPicPr>
        <p:blipFill rotWithShape="1">
          <a:blip r:embed="rId2">
            <a:alphaModFix/>
          </a:blip>
          <a:srcRect/>
          <a:stretch/>
        </p:blipFill>
        <p:spPr>
          <a:xfrm>
            <a:off x="0" y="38"/>
            <a:ext cx="9144002" cy="5143426"/>
          </a:xfrm>
          <a:prstGeom prst="rect">
            <a:avLst/>
          </a:prstGeom>
          <a:noFill/>
          <a:ln>
            <a:noFill/>
          </a:ln>
        </p:spPr>
      </p:pic>
      <p:sp>
        <p:nvSpPr>
          <p:cNvPr id="115" name="Google Shape;115;p16"/>
          <p:cNvSpPr txBox="1">
            <a:spLocks noGrp="1"/>
          </p:cNvSpPr>
          <p:nvPr>
            <p:ph type="title"/>
          </p:nvPr>
        </p:nvSpPr>
        <p:spPr>
          <a:xfrm>
            <a:off x="720000" y="351371"/>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6" name="Google Shape;116;p16"/>
          <p:cNvSpPr txBox="1">
            <a:spLocks noGrp="1"/>
          </p:cNvSpPr>
          <p:nvPr>
            <p:ph type="subTitle" idx="1"/>
          </p:nvPr>
        </p:nvSpPr>
        <p:spPr>
          <a:xfrm>
            <a:off x="713225" y="1099050"/>
            <a:ext cx="7704000" cy="208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17"/>
        <p:cNvGrpSpPr/>
        <p:nvPr/>
      </p:nvGrpSpPr>
      <p:grpSpPr>
        <a:xfrm>
          <a:off x="0" y="0"/>
          <a:ext cx="0" cy="0"/>
          <a:chOff x="0" y="0"/>
          <a:chExt cx="0" cy="0"/>
        </a:xfrm>
      </p:grpSpPr>
      <p:pic>
        <p:nvPicPr>
          <p:cNvPr id="118" name="Google Shape;118;p17"/>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19" name="Google Shape;119;p17"/>
          <p:cNvPicPr preferRelativeResize="0"/>
          <p:nvPr/>
        </p:nvPicPr>
        <p:blipFill rotWithShape="1">
          <a:blip r:embed="rId3">
            <a:alphaModFix/>
          </a:blip>
          <a:srcRect l="10655" t="2541" r="35337" b="8300"/>
          <a:stretch/>
        </p:blipFill>
        <p:spPr>
          <a:xfrm rot="614976">
            <a:off x="6411946" y="-1753426"/>
            <a:ext cx="3385905" cy="4585852"/>
          </a:xfrm>
          <a:prstGeom prst="rect">
            <a:avLst/>
          </a:prstGeom>
          <a:noFill/>
          <a:ln>
            <a:noFill/>
          </a:ln>
        </p:spPr>
      </p:pic>
      <p:pic>
        <p:nvPicPr>
          <p:cNvPr id="120" name="Google Shape;120;p17"/>
          <p:cNvPicPr preferRelativeResize="0"/>
          <p:nvPr/>
        </p:nvPicPr>
        <p:blipFill rotWithShape="1">
          <a:blip r:embed="rId4">
            <a:alphaModFix/>
          </a:blip>
          <a:srcRect l="3388" t="12034" r="43823" b="14267"/>
          <a:stretch/>
        </p:blipFill>
        <p:spPr>
          <a:xfrm rot="9908063">
            <a:off x="-899994" y="-1126932"/>
            <a:ext cx="3923837" cy="3791013"/>
          </a:xfrm>
          <a:prstGeom prst="rect">
            <a:avLst/>
          </a:prstGeom>
          <a:noFill/>
          <a:ln>
            <a:noFill/>
          </a:ln>
        </p:spPr>
      </p:pic>
      <p:pic>
        <p:nvPicPr>
          <p:cNvPr id="121" name="Google Shape;121;p17"/>
          <p:cNvPicPr preferRelativeResize="0"/>
          <p:nvPr/>
        </p:nvPicPr>
        <p:blipFill rotWithShape="1">
          <a:blip r:embed="rId4">
            <a:alphaModFix/>
          </a:blip>
          <a:srcRect l="3391" t="-9435" r="5921" b="8952"/>
          <a:stretch/>
        </p:blipFill>
        <p:spPr>
          <a:xfrm rot="10800000" flipH="1">
            <a:off x="2242500" y="2626030"/>
            <a:ext cx="6741200" cy="5168625"/>
          </a:xfrm>
          <a:prstGeom prst="rect">
            <a:avLst/>
          </a:prstGeom>
          <a:noFill/>
          <a:ln>
            <a:noFill/>
          </a:ln>
        </p:spPr>
      </p:pic>
      <p:sp>
        <p:nvSpPr>
          <p:cNvPr id="122" name="Google Shape;122;p17"/>
          <p:cNvSpPr txBox="1">
            <a:spLocks noGrp="1"/>
          </p:cNvSpPr>
          <p:nvPr>
            <p:ph type="title"/>
          </p:nvPr>
        </p:nvSpPr>
        <p:spPr>
          <a:xfrm>
            <a:off x="720000" y="351371"/>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3" name="Google Shape;123;p17"/>
          <p:cNvSpPr txBox="1">
            <a:spLocks noGrp="1"/>
          </p:cNvSpPr>
          <p:nvPr>
            <p:ph type="subTitle" idx="1"/>
          </p:nvPr>
        </p:nvSpPr>
        <p:spPr>
          <a:xfrm>
            <a:off x="713225" y="1099050"/>
            <a:ext cx="7704000" cy="2590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4"/>
        <p:cNvGrpSpPr/>
        <p:nvPr/>
      </p:nvGrpSpPr>
      <p:grpSpPr>
        <a:xfrm>
          <a:off x="0" y="0"/>
          <a:ext cx="0" cy="0"/>
          <a:chOff x="0" y="0"/>
          <a:chExt cx="0" cy="0"/>
        </a:xfrm>
      </p:grpSpPr>
      <p:pic>
        <p:nvPicPr>
          <p:cNvPr id="125" name="Google Shape;125;p18"/>
          <p:cNvPicPr preferRelativeResize="0"/>
          <p:nvPr/>
        </p:nvPicPr>
        <p:blipFill rotWithShape="1">
          <a:blip r:embed="rId2">
            <a:alphaModFix/>
          </a:blip>
          <a:srcRect l="10283" t="12034" r="14210" b="63425"/>
          <a:stretch/>
        </p:blipFill>
        <p:spPr>
          <a:xfrm rot="5400000" flipH="1">
            <a:off x="-2376188" y="1888112"/>
            <a:ext cx="5612726" cy="1262301"/>
          </a:xfrm>
          <a:prstGeom prst="rect">
            <a:avLst/>
          </a:prstGeom>
          <a:noFill/>
          <a:ln>
            <a:noFill/>
          </a:ln>
        </p:spPr>
      </p:pic>
      <p:pic>
        <p:nvPicPr>
          <p:cNvPr id="126" name="Google Shape;126;p18"/>
          <p:cNvPicPr preferRelativeResize="0"/>
          <p:nvPr/>
        </p:nvPicPr>
        <p:blipFill rotWithShape="1">
          <a:blip r:embed="rId3">
            <a:alphaModFix/>
          </a:blip>
          <a:srcRect t="27540" r="9714" b="10485"/>
          <a:stretch/>
        </p:blipFill>
        <p:spPr>
          <a:xfrm rot="1953084">
            <a:off x="5439281" y="-1172131"/>
            <a:ext cx="3853189" cy="3187613"/>
          </a:xfrm>
          <a:prstGeom prst="rect">
            <a:avLst/>
          </a:prstGeom>
          <a:noFill/>
          <a:ln>
            <a:noFill/>
          </a:ln>
        </p:spPr>
      </p:pic>
      <p:pic>
        <p:nvPicPr>
          <p:cNvPr id="127" name="Google Shape;127;p18"/>
          <p:cNvPicPr preferRelativeResize="0"/>
          <p:nvPr/>
        </p:nvPicPr>
        <p:blipFill rotWithShape="1">
          <a:blip r:embed="rId3">
            <a:alphaModFix/>
          </a:blip>
          <a:srcRect t="5455" r="35782" b="50226"/>
          <a:stretch/>
        </p:blipFill>
        <p:spPr>
          <a:xfrm rot="827260">
            <a:off x="6695725" y="3318599"/>
            <a:ext cx="2740726" cy="2279548"/>
          </a:xfrm>
          <a:prstGeom prst="rect">
            <a:avLst/>
          </a:prstGeom>
          <a:noFill/>
          <a:ln>
            <a:noFill/>
          </a:ln>
        </p:spPr>
      </p:pic>
      <p:pic>
        <p:nvPicPr>
          <p:cNvPr id="128" name="Google Shape;128;p18"/>
          <p:cNvPicPr preferRelativeResize="0"/>
          <p:nvPr/>
        </p:nvPicPr>
        <p:blipFill rotWithShape="1">
          <a:blip r:embed="rId4">
            <a:alphaModFix/>
          </a:blip>
          <a:srcRect/>
          <a:stretch/>
        </p:blipFill>
        <p:spPr>
          <a:xfrm>
            <a:off x="0" y="38"/>
            <a:ext cx="9144002" cy="5143426"/>
          </a:xfrm>
          <a:prstGeom prst="rect">
            <a:avLst/>
          </a:prstGeom>
          <a:noFill/>
          <a:ln>
            <a:noFill/>
          </a:ln>
        </p:spPr>
      </p:pic>
      <p:pic>
        <p:nvPicPr>
          <p:cNvPr id="129" name="Google Shape;129;p18"/>
          <p:cNvPicPr preferRelativeResize="0"/>
          <p:nvPr/>
        </p:nvPicPr>
        <p:blipFill rotWithShape="1">
          <a:blip r:embed="rId5">
            <a:alphaModFix/>
          </a:blip>
          <a:srcRect l="5624" t="7632" b="8305"/>
          <a:stretch/>
        </p:blipFill>
        <p:spPr>
          <a:xfrm rot="614972">
            <a:off x="2005275" y="491938"/>
            <a:ext cx="5916573" cy="4323704"/>
          </a:xfrm>
          <a:prstGeom prst="rect">
            <a:avLst/>
          </a:prstGeom>
          <a:noFill/>
          <a:ln>
            <a:noFill/>
          </a:ln>
        </p:spPr>
      </p:pic>
      <p:sp>
        <p:nvSpPr>
          <p:cNvPr id="130" name="Google Shape;130;p18"/>
          <p:cNvSpPr txBox="1">
            <a:spLocks noGrp="1"/>
          </p:cNvSpPr>
          <p:nvPr>
            <p:ph type="subTitle" idx="1"/>
          </p:nvPr>
        </p:nvSpPr>
        <p:spPr>
          <a:xfrm>
            <a:off x="830141" y="3663759"/>
            <a:ext cx="2250000" cy="7764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subTitle" idx="2"/>
          </p:nvPr>
        </p:nvSpPr>
        <p:spPr>
          <a:xfrm>
            <a:off x="3448550" y="3676284"/>
            <a:ext cx="2248500" cy="7764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8"/>
          <p:cNvSpPr txBox="1">
            <a:spLocks noGrp="1"/>
          </p:cNvSpPr>
          <p:nvPr>
            <p:ph type="subTitle" idx="3"/>
          </p:nvPr>
        </p:nvSpPr>
        <p:spPr>
          <a:xfrm>
            <a:off x="6065461" y="3677209"/>
            <a:ext cx="2241900" cy="7764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8"/>
          <p:cNvSpPr txBox="1">
            <a:spLocks noGrp="1"/>
          </p:cNvSpPr>
          <p:nvPr>
            <p:ph type="title"/>
          </p:nvPr>
        </p:nvSpPr>
        <p:spPr>
          <a:xfrm>
            <a:off x="720000" y="352011"/>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4" name="Google Shape;134;p18"/>
          <p:cNvSpPr txBox="1">
            <a:spLocks noGrp="1"/>
          </p:cNvSpPr>
          <p:nvPr>
            <p:ph type="subTitle" idx="4"/>
          </p:nvPr>
        </p:nvSpPr>
        <p:spPr>
          <a:xfrm>
            <a:off x="830150" y="3167382"/>
            <a:ext cx="2250000" cy="4947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8"/>
          <p:cNvSpPr txBox="1">
            <a:spLocks noGrp="1"/>
          </p:cNvSpPr>
          <p:nvPr>
            <p:ph type="subTitle" idx="5"/>
          </p:nvPr>
        </p:nvSpPr>
        <p:spPr>
          <a:xfrm>
            <a:off x="6065456" y="3182248"/>
            <a:ext cx="2241900" cy="4947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18"/>
          <p:cNvSpPr txBox="1">
            <a:spLocks noGrp="1"/>
          </p:cNvSpPr>
          <p:nvPr>
            <p:ph type="subTitle" idx="6"/>
          </p:nvPr>
        </p:nvSpPr>
        <p:spPr>
          <a:xfrm>
            <a:off x="3448552" y="3182246"/>
            <a:ext cx="2248500" cy="4947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7"/>
        <p:cNvGrpSpPr/>
        <p:nvPr/>
      </p:nvGrpSpPr>
      <p:grpSpPr>
        <a:xfrm>
          <a:off x="0" y="0"/>
          <a:ext cx="0" cy="0"/>
          <a:chOff x="0" y="0"/>
          <a:chExt cx="0" cy="0"/>
        </a:xfrm>
      </p:grpSpPr>
      <p:pic>
        <p:nvPicPr>
          <p:cNvPr id="138" name="Google Shape;138;p19"/>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39" name="Google Shape;139;p19"/>
          <p:cNvPicPr preferRelativeResize="0"/>
          <p:nvPr/>
        </p:nvPicPr>
        <p:blipFill rotWithShape="1">
          <a:blip r:embed="rId3">
            <a:alphaModFix/>
          </a:blip>
          <a:srcRect l="18446" t="50358" r="5921" b="8951"/>
          <a:stretch/>
        </p:blipFill>
        <p:spPr>
          <a:xfrm rot="5400000" flipH="1">
            <a:off x="5573562" y="1439387"/>
            <a:ext cx="5622024" cy="2093051"/>
          </a:xfrm>
          <a:prstGeom prst="rect">
            <a:avLst/>
          </a:prstGeom>
          <a:noFill/>
          <a:ln>
            <a:noFill/>
          </a:ln>
        </p:spPr>
      </p:pic>
      <p:pic>
        <p:nvPicPr>
          <p:cNvPr id="140" name="Google Shape;140;p19"/>
          <p:cNvPicPr preferRelativeResize="0"/>
          <p:nvPr/>
        </p:nvPicPr>
        <p:blipFill rotWithShape="1">
          <a:blip r:embed="rId4">
            <a:alphaModFix/>
          </a:blip>
          <a:srcRect l="12595" t="26622" b="10484"/>
          <a:stretch/>
        </p:blipFill>
        <p:spPr>
          <a:xfrm rot="1953081">
            <a:off x="-1062822" y="-1288908"/>
            <a:ext cx="3730319" cy="3234971"/>
          </a:xfrm>
          <a:prstGeom prst="rect">
            <a:avLst/>
          </a:prstGeom>
          <a:noFill/>
          <a:ln>
            <a:noFill/>
          </a:ln>
        </p:spPr>
      </p:pic>
      <p:pic>
        <p:nvPicPr>
          <p:cNvPr id="141" name="Google Shape;141;p19"/>
          <p:cNvPicPr preferRelativeResize="0"/>
          <p:nvPr/>
        </p:nvPicPr>
        <p:blipFill rotWithShape="1">
          <a:blip r:embed="rId5">
            <a:alphaModFix/>
          </a:blip>
          <a:srcRect l="29188" t="7632" b="8305"/>
          <a:stretch/>
        </p:blipFill>
        <p:spPr>
          <a:xfrm rot="614976">
            <a:off x="-624152" y="2815133"/>
            <a:ext cx="4439306" cy="4323706"/>
          </a:xfrm>
          <a:prstGeom prst="rect">
            <a:avLst/>
          </a:prstGeom>
          <a:noFill/>
          <a:ln>
            <a:noFill/>
          </a:ln>
        </p:spPr>
      </p:pic>
      <p:sp>
        <p:nvSpPr>
          <p:cNvPr id="142" name="Google Shape;142;p19"/>
          <p:cNvSpPr txBox="1">
            <a:spLocks noGrp="1"/>
          </p:cNvSpPr>
          <p:nvPr>
            <p:ph type="subTitle" idx="1"/>
          </p:nvPr>
        </p:nvSpPr>
        <p:spPr>
          <a:xfrm>
            <a:off x="719992" y="1940251"/>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9"/>
          <p:cNvSpPr txBox="1">
            <a:spLocks noGrp="1"/>
          </p:cNvSpPr>
          <p:nvPr>
            <p:ph type="subTitle" idx="2"/>
          </p:nvPr>
        </p:nvSpPr>
        <p:spPr>
          <a:xfrm>
            <a:off x="3356256" y="1940226"/>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9"/>
          <p:cNvSpPr txBox="1">
            <a:spLocks noGrp="1"/>
          </p:cNvSpPr>
          <p:nvPr>
            <p:ph type="subTitle" idx="3"/>
          </p:nvPr>
        </p:nvSpPr>
        <p:spPr>
          <a:xfrm>
            <a:off x="719980" y="3622681"/>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9"/>
          <p:cNvSpPr txBox="1">
            <a:spLocks noGrp="1"/>
          </p:cNvSpPr>
          <p:nvPr>
            <p:ph type="subTitle" idx="4"/>
          </p:nvPr>
        </p:nvSpPr>
        <p:spPr>
          <a:xfrm>
            <a:off x="3356244" y="3622656"/>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9"/>
          <p:cNvSpPr txBox="1">
            <a:spLocks noGrp="1"/>
          </p:cNvSpPr>
          <p:nvPr>
            <p:ph type="subTitle" idx="5"/>
          </p:nvPr>
        </p:nvSpPr>
        <p:spPr>
          <a:xfrm>
            <a:off x="5992520" y="1940226"/>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19"/>
          <p:cNvSpPr txBox="1">
            <a:spLocks noGrp="1"/>
          </p:cNvSpPr>
          <p:nvPr>
            <p:ph type="subTitle" idx="6"/>
          </p:nvPr>
        </p:nvSpPr>
        <p:spPr>
          <a:xfrm>
            <a:off x="5992508" y="3622656"/>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9"/>
          <p:cNvSpPr txBox="1">
            <a:spLocks noGrp="1"/>
          </p:cNvSpPr>
          <p:nvPr>
            <p:ph type="title"/>
          </p:nvPr>
        </p:nvSpPr>
        <p:spPr>
          <a:xfrm>
            <a:off x="720000" y="353643"/>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19"/>
          <p:cNvSpPr txBox="1">
            <a:spLocks noGrp="1"/>
          </p:cNvSpPr>
          <p:nvPr>
            <p:ph type="subTitle" idx="7"/>
          </p:nvPr>
        </p:nvSpPr>
        <p:spPr>
          <a:xfrm>
            <a:off x="720000" y="1450584"/>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19"/>
          <p:cNvSpPr txBox="1">
            <a:spLocks noGrp="1"/>
          </p:cNvSpPr>
          <p:nvPr>
            <p:ph type="subTitle" idx="8"/>
          </p:nvPr>
        </p:nvSpPr>
        <p:spPr>
          <a:xfrm>
            <a:off x="3356263" y="1450553"/>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1" name="Google Shape;151;p19"/>
          <p:cNvSpPr txBox="1">
            <a:spLocks noGrp="1"/>
          </p:cNvSpPr>
          <p:nvPr>
            <p:ph type="subTitle" idx="9"/>
          </p:nvPr>
        </p:nvSpPr>
        <p:spPr>
          <a:xfrm>
            <a:off x="5992525" y="1450553"/>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19"/>
          <p:cNvSpPr txBox="1">
            <a:spLocks noGrp="1"/>
          </p:cNvSpPr>
          <p:nvPr>
            <p:ph type="subTitle" idx="13"/>
          </p:nvPr>
        </p:nvSpPr>
        <p:spPr>
          <a:xfrm>
            <a:off x="719975" y="3133108"/>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19"/>
          <p:cNvSpPr txBox="1">
            <a:spLocks noGrp="1"/>
          </p:cNvSpPr>
          <p:nvPr>
            <p:ph type="subTitle" idx="14"/>
          </p:nvPr>
        </p:nvSpPr>
        <p:spPr>
          <a:xfrm>
            <a:off x="3356238" y="3133076"/>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19"/>
          <p:cNvSpPr txBox="1">
            <a:spLocks noGrp="1"/>
          </p:cNvSpPr>
          <p:nvPr>
            <p:ph type="subTitle" idx="15"/>
          </p:nvPr>
        </p:nvSpPr>
        <p:spPr>
          <a:xfrm>
            <a:off x="5992502" y="3133076"/>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55"/>
        <p:cNvGrpSpPr/>
        <p:nvPr/>
      </p:nvGrpSpPr>
      <p:grpSpPr>
        <a:xfrm>
          <a:off x="0" y="0"/>
          <a:ext cx="0" cy="0"/>
          <a:chOff x="0" y="0"/>
          <a:chExt cx="0" cy="0"/>
        </a:xfrm>
      </p:grpSpPr>
      <p:pic>
        <p:nvPicPr>
          <p:cNvPr id="156" name="Google Shape;156;p20"/>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57" name="Google Shape;157;p20"/>
          <p:cNvPicPr preferRelativeResize="0"/>
          <p:nvPr/>
        </p:nvPicPr>
        <p:blipFill rotWithShape="1">
          <a:blip r:embed="rId3">
            <a:alphaModFix/>
          </a:blip>
          <a:srcRect l="51195" t="7636" b="26759"/>
          <a:stretch/>
        </p:blipFill>
        <p:spPr>
          <a:xfrm rot="-614977" flipH="1">
            <a:off x="6630405" y="2154785"/>
            <a:ext cx="3059588" cy="3374229"/>
          </a:xfrm>
          <a:prstGeom prst="rect">
            <a:avLst/>
          </a:prstGeom>
          <a:noFill/>
          <a:ln>
            <a:noFill/>
          </a:ln>
        </p:spPr>
      </p:pic>
      <p:pic>
        <p:nvPicPr>
          <p:cNvPr id="158" name="Google Shape;158;p20"/>
          <p:cNvPicPr preferRelativeResize="0"/>
          <p:nvPr/>
        </p:nvPicPr>
        <p:blipFill rotWithShape="1">
          <a:blip r:embed="rId4">
            <a:alphaModFix/>
          </a:blip>
          <a:srcRect t="33338" r="17938" b="10478"/>
          <a:stretch/>
        </p:blipFill>
        <p:spPr>
          <a:xfrm rot="685594" flipH="1">
            <a:off x="6799028" y="-499937"/>
            <a:ext cx="3502366" cy="2889689"/>
          </a:xfrm>
          <a:prstGeom prst="rect">
            <a:avLst/>
          </a:prstGeom>
          <a:noFill/>
          <a:ln>
            <a:noFill/>
          </a:ln>
        </p:spPr>
      </p:pic>
      <p:pic>
        <p:nvPicPr>
          <p:cNvPr id="159" name="Google Shape;159;p20"/>
          <p:cNvPicPr preferRelativeResize="0"/>
          <p:nvPr/>
        </p:nvPicPr>
        <p:blipFill rotWithShape="1">
          <a:blip r:embed="rId4">
            <a:alphaModFix/>
          </a:blip>
          <a:srcRect l="21691" t="5457" b="19479"/>
          <a:stretch/>
        </p:blipFill>
        <p:spPr>
          <a:xfrm rot="-5695768" flipH="1">
            <a:off x="66081" y="-803020"/>
            <a:ext cx="3342239" cy="3860937"/>
          </a:xfrm>
          <a:prstGeom prst="rect">
            <a:avLst/>
          </a:prstGeom>
          <a:noFill/>
          <a:ln>
            <a:noFill/>
          </a:ln>
        </p:spPr>
      </p:pic>
      <p:pic>
        <p:nvPicPr>
          <p:cNvPr id="160" name="Google Shape;160;p20"/>
          <p:cNvPicPr preferRelativeResize="0"/>
          <p:nvPr/>
        </p:nvPicPr>
        <p:blipFill rotWithShape="1">
          <a:blip r:embed="rId5">
            <a:alphaModFix/>
          </a:blip>
          <a:srcRect l="3391" t="59843" r="17924" b="8952"/>
          <a:stretch/>
        </p:blipFill>
        <p:spPr>
          <a:xfrm rot="10800000">
            <a:off x="-157901" y="3835376"/>
            <a:ext cx="5848926" cy="1605099"/>
          </a:xfrm>
          <a:prstGeom prst="rect">
            <a:avLst/>
          </a:prstGeom>
          <a:noFill/>
          <a:ln>
            <a:noFill/>
          </a:ln>
        </p:spPr>
      </p:pic>
      <p:sp>
        <p:nvSpPr>
          <p:cNvPr id="161" name="Google Shape;161;p20"/>
          <p:cNvSpPr txBox="1">
            <a:spLocks noGrp="1"/>
          </p:cNvSpPr>
          <p:nvPr>
            <p:ph type="title" hasCustomPrompt="1"/>
          </p:nvPr>
        </p:nvSpPr>
        <p:spPr>
          <a:xfrm>
            <a:off x="1447800" y="988087"/>
            <a:ext cx="6248400" cy="942900"/>
          </a:xfrm>
          <a:prstGeom prst="rect">
            <a:avLst/>
          </a:prstGeom>
          <a:solidFill>
            <a:srgbClr val="FFFFFF">
              <a:alpha val="14880"/>
            </a:srgbClr>
          </a:solidFill>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2" name="Google Shape;162;p20"/>
          <p:cNvSpPr txBox="1">
            <a:spLocks noGrp="1"/>
          </p:cNvSpPr>
          <p:nvPr>
            <p:ph type="subTitle" idx="1"/>
          </p:nvPr>
        </p:nvSpPr>
        <p:spPr>
          <a:xfrm>
            <a:off x="1447800" y="1930984"/>
            <a:ext cx="6248400" cy="4503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0"/>
          <p:cNvSpPr txBox="1">
            <a:spLocks noGrp="1"/>
          </p:cNvSpPr>
          <p:nvPr>
            <p:ph type="title" idx="2" hasCustomPrompt="1"/>
          </p:nvPr>
        </p:nvSpPr>
        <p:spPr>
          <a:xfrm>
            <a:off x="1447800" y="2762313"/>
            <a:ext cx="6248400" cy="942900"/>
          </a:xfrm>
          <a:prstGeom prst="rect">
            <a:avLst/>
          </a:prstGeom>
          <a:solidFill>
            <a:srgbClr val="FFFFFF">
              <a:alpha val="14880"/>
            </a:srgbClr>
          </a:solidFill>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 name="Google Shape;164;p20"/>
          <p:cNvSpPr txBox="1">
            <a:spLocks noGrp="1"/>
          </p:cNvSpPr>
          <p:nvPr>
            <p:ph type="subTitle" idx="3"/>
          </p:nvPr>
        </p:nvSpPr>
        <p:spPr>
          <a:xfrm>
            <a:off x="1447800" y="3705113"/>
            <a:ext cx="6248400" cy="4503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5"/>
        <p:cNvGrpSpPr/>
        <p:nvPr/>
      </p:nvGrpSpPr>
      <p:grpSpPr>
        <a:xfrm>
          <a:off x="0" y="0"/>
          <a:ext cx="0" cy="0"/>
          <a:chOff x="0" y="0"/>
          <a:chExt cx="0" cy="0"/>
        </a:xfrm>
      </p:grpSpPr>
      <p:pic>
        <p:nvPicPr>
          <p:cNvPr id="166" name="Google Shape;166;p21"/>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67" name="Google Shape;167;p21"/>
          <p:cNvPicPr preferRelativeResize="0"/>
          <p:nvPr/>
        </p:nvPicPr>
        <p:blipFill rotWithShape="1">
          <a:blip r:embed="rId3">
            <a:alphaModFix/>
          </a:blip>
          <a:srcRect l="18553" t="33140" b="8308"/>
          <a:stretch/>
        </p:blipFill>
        <p:spPr>
          <a:xfrm rot="1921550">
            <a:off x="4684016" y="-617978"/>
            <a:ext cx="5106042" cy="3011649"/>
          </a:xfrm>
          <a:prstGeom prst="rect">
            <a:avLst/>
          </a:prstGeom>
          <a:noFill/>
          <a:ln>
            <a:noFill/>
          </a:ln>
        </p:spPr>
      </p:pic>
      <p:pic>
        <p:nvPicPr>
          <p:cNvPr id="168" name="Google Shape;168;p21"/>
          <p:cNvPicPr preferRelativeResize="0"/>
          <p:nvPr/>
        </p:nvPicPr>
        <p:blipFill rotWithShape="1">
          <a:blip r:embed="rId4">
            <a:alphaModFix/>
          </a:blip>
          <a:srcRect l="11424" t="12036" r="16545" b="40633"/>
          <a:stretch/>
        </p:blipFill>
        <p:spPr>
          <a:xfrm rot="-5400000" flipH="1">
            <a:off x="5622763" y="1339287"/>
            <a:ext cx="5354325" cy="2434601"/>
          </a:xfrm>
          <a:prstGeom prst="rect">
            <a:avLst/>
          </a:prstGeom>
          <a:noFill/>
          <a:ln>
            <a:noFill/>
          </a:ln>
        </p:spPr>
      </p:pic>
      <p:pic>
        <p:nvPicPr>
          <p:cNvPr id="169" name="Google Shape;169;p21"/>
          <p:cNvPicPr preferRelativeResize="0"/>
          <p:nvPr/>
        </p:nvPicPr>
        <p:blipFill rotWithShape="1">
          <a:blip r:embed="rId5">
            <a:alphaModFix/>
          </a:blip>
          <a:srcRect l="11441" t="32583" b="10481"/>
          <a:stretch/>
        </p:blipFill>
        <p:spPr>
          <a:xfrm rot="827262">
            <a:off x="-963224" y="-918190"/>
            <a:ext cx="3779498" cy="2928380"/>
          </a:xfrm>
          <a:prstGeom prst="rect">
            <a:avLst/>
          </a:prstGeom>
          <a:noFill/>
          <a:ln>
            <a:noFill/>
          </a:ln>
        </p:spPr>
      </p:pic>
      <p:pic>
        <p:nvPicPr>
          <p:cNvPr id="170" name="Google Shape;170;p21"/>
          <p:cNvPicPr preferRelativeResize="0"/>
          <p:nvPr/>
        </p:nvPicPr>
        <p:blipFill rotWithShape="1">
          <a:blip r:embed="rId5">
            <a:alphaModFix/>
          </a:blip>
          <a:srcRect l="30264" t="5454" b="43618"/>
          <a:stretch/>
        </p:blipFill>
        <p:spPr>
          <a:xfrm rot="4505006">
            <a:off x="-1117020" y="3351046"/>
            <a:ext cx="2976118" cy="2619408"/>
          </a:xfrm>
          <a:prstGeom prst="rect">
            <a:avLst/>
          </a:prstGeom>
          <a:noFill/>
          <a:ln>
            <a:noFill/>
          </a:ln>
        </p:spPr>
      </p:pic>
      <p:sp>
        <p:nvSpPr>
          <p:cNvPr id="171" name="Google Shape;171;p21"/>
          <p:cNvSpPr txBox="1">
            <a:spLocks noGrp="1"/>
          </p:cNvSpPr>
          <p:nvPr>
            <p:ph type="title"/>
          </p:nvPr>
        </p:nvSpPr>
        <p:spPr>
          <a:xfrm>
            <a:off x="1827650" y="758896"/>
            <a:ext cx="5320200" cy="10584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21"/>
          <p:cNvSpPr txBox="1">
            <a:spLocks noGrp="1"/>
          </p:cNvSpPr>
          <p:nvPr>
            <p:ph type="subTitle" idx="1"/>
          </p:nvPr>
        </p:nvSpPr>
        <p:spPr>
          <a:xfrm>
            <a:off x="1827650" y="2170672"/>
            <a:ext cx="5320200" cy="12087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1"/>
          <p:cNvSpPr txBox="1"/>
          <p:nvPr/>
        </p:nvSpPr>
        <p:spPr>
          <a:xfrm>
            <a:off x="1827651" y="3379383"/>
            <a:ext cx="5320200" cy="5562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lt1"/>
                </a:solidFill>
                <a:latin typeface="Josefin Sans"/>
                <a:ea typeface="Josefin Sans"/>
                <a:cs typeface="Josefin Sans"/>
                <a:sym typeface="Josefin Sans"/>
              </a:rPr>
              <a:t>CREDITS</a:t>
            </a:r>
            <a:r>
              <a:rPr lang="en" sz="1200">
                <a:solidFill>
                  <a:schemeClr val="lt1"/>
                </a:solidFill>
                <a:latin typeface="Open Sans"/>
                <a:ea typeface="Open Sans"/>
                <a:cs typeface="Open Sans"/>
                <a:sym typeface="Open Sans"/>
              </a:rPr>
              <a:t>: This presentation template was created by </a:t>
            </a:r>
            <a:r>
              <a:rPr lang="en" sz="1200" b="1">
                <a:solidFill>
                  <a:schemeClr val="lt1"/>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Slidesgo</a:t>
            </a:r>
            <a:r>
              <a:rPr lang="en" sz="1200">
                <a:solidFill>
                  <a:schemeClr val="lt1"/>
                </a:solidFill>
                <a:latin typeface="Open Sans"/>
                <a:ea typeface="Open Sans"/>
                <a:cs typeface="Open Sans"/>
                <a:sym typeface="Open Sans"/>
              </a:rPr>
              <a:t>, and includes icons by </a:t>
            </a:r>
            <a:r>
              <a:rPr lang="en" sz="1200" b="1">
                <a:solidFill>
                  <a:schemeClr val="lt1"/>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Flaticon</a:t>
            </a:r>
            <a:r>
              <a:rPr lang="en" sz="1200">
                <a:solidFill>
                  <a:schemeClr val="lt1"/>
                </a:solidFill>
                <a:latin typeface="Open Sans"/>
                <a:ea typeface="Open Sans"/>
                <a:cs typeface="Open Sans"/>
                <a:sym typeface="Open Sans"/>
              </a:rPr>
              <a:t>, and infographics &amp; images by </a:t>
            </a:r>
            <a:r>
              <a:rPr lang="en" sz="1200" b="1">
                <a:solidFill>
                  <a:schemeClr val="lt1"/>
                </a:solidFill>
                <a:uFill>
                  <a:noFill/>
                </a:uFill>
                <a:latin typeface="Open Sans"/>
                <a:ea typeface="Open Sans"/>
                <a:cs typeface="Open Sans"/>
                <a:sym typeface="Open Sans"/>
                <a:hlinkClick r:id="rId8">
                  <a:extLst>
                    <a:ext uri="{A12FA001-AC4F-418D-AE19-62706E023703}">
                      <ahyp:hlinkClr xmlns:ahyp="http://schemas.microsoft.com/office/drawing/2018/hyperlinkcolor" val="tx"/>
                    </a:ext>
                  </a:extLst>
                </a:hlinkClick>
              </a:rPr>
              <a:t>Freepik</a:t>
            </a:r>
            <a:r>
              <a:rPr lang="en" sz="1200" b="1">
                <a:solidFill>
                  <a:schemeClr val="lt1"/>
                </a:solidFill>
                <a:latin typeface="Open Sans"/>
                <a:ea typeface="Open Sans"/>
                <a:cs typeface="Open Sans"/>
                <a:sym typeface="Open Sans"/>
              </a:rPr>
              <a:t> </a:t>
            </a:r>
            <a:endParaRPr sz="1200" b="1">
              <a:solidFill>
                <a:schemeClr val="lt1"/>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4"/>
        <p:cNvGrpSpPr/>
        <p:nvPr/>
      </p:nvGrpSpPr>
      <p:grpSpPr>
        <a:xfrm>
          <a:off x="0" y="0"/>
          <a:ext cx="0" cy="0"/>
          <a:chOff x="0" y="0"/>
          <a:chExt cx="0" cy="0"/>
        </a:xfrm>
      </p:grpSpPr>
      <p:pic>
        <p:nvPicPr>
          <p:cNvPr id="175" name="Google Shape;175;p22"/>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76" name="Google Shape;176;p22"/>
          <p:cNvPicPr preferRelativeResize="0"/>
          <p:nvPr/>
        </p:nvPicPr>
        <p:blipFill rotWithShape="1">
          <a:blip r:embed="rId3">
            <a:alphaModFix/>
          </a:blip>
          <a:srcRect l="17850" t="30343" b="10485"/>
          <a:stretch/>
        </p:blipFill>
        <p:spPr>
          <a:xfrm rot="1953085">
            <a:off x="-261572" y="-952407"/>
            <a:ext cx="3505919" cy="3043468"/>
          </a:xfrm>
          <a:prstGeom prst="rect">
            <a:avLst/>
          </a:prstGeom>
          <a:noFill/>
          <a:ln>
            <a:noFill/>
          </a:ln>
        </p:spPr>
      </p:pic>
      <p:pic>
        <p:nvPicPr>
          <p:cNvPr id="177" name="Google Shape;177;p22"/>
          <p:cNvPicPr preferRelativeResize="0"/>
          <p:nvPr/>
        </p:nvPicPr>
        <p:blipFill rotWithShape="1">
          <a:blip r:embed="rId3">
            <a:alphaModFix/>
          </a:blip>
          <a:srcRect t="30906" b="10480"/>
          <a:stretch/>
        </p:blipFill>
        <p:spPr>
          <a:xfrm rot="827262">
            <a:off x="5628198" y="-684635"/>
            <a:ext cx="4267900" cy="3014692"/>
          </a:xfrm>
          <a:prstGeom prst="rect">
            <a:avLst/>
          </a:prstGeom>
          <a:noFill/>
          <a:ln>
            <a:noFill/>
          </a:ln>
        </p:spPr>
      </p:pic>
      <p:pic>
        <p:nvPicPr>
          <p:cNvPr id="178" name="Google Shape;178;p22"/>
          <p:cNvPicPr preferRelativeResize="0"/>
          <p:nvPr/>
        </p:nvPicPr>
        <p:blipFill rotWithShape="1">
          <a:blip r:embed="rId4">
            <a:alphaModFix/>
          </a:blip>
          <a:srcRect l="16673" t="7633" b="36403"/>
          <a:stretch/>
        </p:blipFill>
        <p:spPr>
          <a:xfrm rot="614972">
            <a:off x="-698138" y="2813105"/>
            <a:ext cx="5224052" cy="2878513"/>
          </a:xfrm>
          <a:prstGeom prst="rect">
            <a:avLst/>
          </a:prstGeom>
          <a:noFill/>
          <a:ln>
            <a:noFill/>
          </a:ln>
        </p:spPr>
      </p:pic>
      <p:pic>
        <p:nvPicPr>
          <p:cNvPr id="179" name="Google Shape;179;p22"/>
          <p:cNvPicPr preferRelativeResize="0"/>
          <p:nvPr/>
        </p:nvPicPr>
        <p:blipFill rotWithShape="1">
          <a:blip r:embed="rId5">
            <a:alphaModFix/>
          </a:blip>
          <a:srcRect l="3394" t="42988" r="16554" b="8953"/>
          <a:stretch/>
        </p:blipFill>
        <p:spPr>
          <a:xfrm rot="10800000" flipH="1">
            <a:off x="3422975" y="3020151"/>
            <a:ext cx="5950701" cy="24719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7" name="Google Shape;17;p3"/>
          <p:cNvPicPr preferRelativeResize="0"/>
          <p:nvPr/>
        </p:nvPicPr>
        <p:blipFill rotWithShape="1">
          <a:blip r:embed="rId3">
            <a:alphaModFix/>
          </a:blip>
          <a:srcRect l="20527" t="7634" b="35730"/>
          <a:stretch/>
        </p:blipFill>
        <p:spPr>
          <a:xfrm rot="614973">
            <a:off x="-461147" y="2834352"/>
            <a:ext cx="4982069" cy="2912919"/>
          </a:xfrm>
          <a:prstGeom prst="rect">
            <a:avLst/>
          </a:prstGeom>
          <a:noFill/>
          <a:ln>
            <a:noFill/>
          </a:ln>
        </p:spPr>
      </p:pic>
      <p:pic>
        <p:nvPicPr>
          <p:cNvPr id="18" name="Google Shape;18;p3"/>
          <p:cNvPicPr preferRelativeResize="0"/>
          <p:nvPr/>
        </p:nvPicPr>
        <p:blipFill rotWithShape="1">
          <a:blip r:embed="rId4">
            <a:alphaModFix/>
          </a:blip>
          <a:srcRect l="3394" t="46784" r="16746" b="8954"/>
          <a:stretch/>
        </p:blipFill>
        <p:spPr>
          <a:xfrm rot="10800000" flipH="1">
            <a:off x="3422975" y="3020149"/>
            <a:ext cx="5936349" cy="2276775"/>
          </a:xfrm>
          <a:prstGeom prst="rect">
            <a:avLst/>
          </a:prstGeom>
          <a:noFill/>
          <a:ln>
            <a:noFill/>
          </a:ln>
        </p:spPr>
      </p:pic>
      <p:pic>
        <p:nvPicPr>
          <p:cNvPr id="19" name="Google Shape;19;p3"/>
          <p:cNvPicPr preferRelativeResize="0"/>
          <p:nvPr/>
        </p:nvPicPr>
        <p:blipFill rotWithShape="1">
          <a:blip r:embed="rId5">
            <a:alphaModFix/>
          </a:blip>
          <a:srcRect l="19961" t="24967" b="10482"/>
          <a:stretch/>
        </p:blipFill>
        <p:spPr>
          <a:xfrm rot="1953083">
            <a:off x="-104312" y="-1183123"/>
            <a:ext cx="3416025" cy="3320095"/>
          </a:xfrm>
          <a:prstGeom prst="rect">
            <a:avLst/>
          </a:prstGeom>
          <a:noFill/>
          <a:ln>
            <a:noFill/>
          </a:ln>
        </p:spPr>
      </p:pic>
      <p:pic>
        <p:nvPicPr>
          <p:cNvPr id="20" name="Google Shape;20;p3"/>
          <p:cNvPicPr preferRelativeResize="0"/>
          <p:nvPr/>
        </p:nvPicPr>
        <p:blipFill rotWithShape="1">
          <a:blip r:embed="rId5">
            <a:alphaModFix/>
          </a:blip>
          <a:srcRect t="34130" b="10479"/>
          <a:stretch/>
        </p:blipFill>
        <p:spPr>
          <a:xfrm rot="827263">
            <a:off x="5608445" y="-521245"/>
            <a:ext cx="4267909" cy="2848917"/>
          </a:xfrm>
          <a:prstGeom prst="rect">
            <a:avLst/>
          </a:prstGeom>
          <a:noFill/>
          <a:ln>
            <a:noFill/>
          </a:ln>
        </p:spPr>
      </p:pic>
      <p:sp>
        <p:nvSpPr>
          <p:cNvPr id="21" name="Google Shape;21;p3"/>
          <p:cNvSpPr txBox="1">
            <a:spLocks noGrp="1"/>
          </p:cNvSpPr>
          <p:nvPr>
            <p:ph type="title"/>
          </p:nvPr>
        </p:nvSpPr>
        <p:spPr>
          <a:xfrm>
            <a:off x="2955144" y="1478400"/>
            <a:ext cx="5129400" cy="1563900"/>
          </a:xfrm>
          <a:prstGeom prst="rect">
            <a:avLst/>
          </a:prstGeom>
          <a:solidFill>
            <a:srgbClr val="FFFFFF">
              <a:alpha val="14880"/>
            </a:srgbClr>
          </a:solidFill>
          <a:ln>
            <a:noFill/>
          </a:ln>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1059444" y="1478400"/>
            <a:ext cx="1895700" cy="21867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9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2955156" y="3042175"/>
            <a:ext cx="5129400" cy="6228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0"/>
        <p:cNvGrpSpPr/>
        <p:nvPr/>
      </p:nvGrpSpPr>
      <p:grpSpPr>
        <a:xfrm>
          <a:off x="0" y="0"/>
          <a:ext cx="0" cy="0"/>
          <a:chOff x="0" y="0"/>
          <a:chExt cx="0" cy="0"/>
        </a:xfrm>
      </p:grpSpPr>
      <p:pic>
        <p:nvPicPr>
          <p:cNvPr id="181" name="Google Shape;181;p23"/>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82" name="Google Shape;182;p23"/>
          <p:cNvPicPr preferRelativeResize="0"/>
          <p:nvPr/>
        </p:nvPicPr>
        <p:blipFill rotWithShape="1">
          <a:blip r:embed="rId3">
            <a:alphaModFix/>
          </a:blip>
          <a:srcRect l="3391" t="12033" r="5921" b="8952"/>
          <a:stretch/>
        </p:blipFill>
        <p:spPr>
          <a:xfrm rot="10800000" flipH="1">
            <a:off x="2511925" y="-154151"/>
            <a:ext cx="6741223" cy="4064326"/>
          </a:xfrm>
          <a:prstGeom prst="rect">
            <a:avLst/>
          </a:prstGeom>
          <a:noFill/>
          <a:ln>
            <a:noFill/>
          </a:ln>
        </p:spPr>
      </p:pic>
      <p:pic>
        <p:nvPicPr>
          <p:cNvPr id="183" name="Google Shape;183;p23"/>
          <p:cNvPicPr preferRelativeResize="0"/>
          <p:nvPr/>
        </p:nvPicPr>
        <p:blipFill rotWithShape="1">
          <a:blip r:embed="rId4">
            <a:alphaModFix/>
          </a:blip>
          <a:srcRect t="5455" b="10482"/>
          <a:stretch/>
        </p:blipFill>
        <p:spPr>
          <a:xfrm>
            <a:off x="-850650" y="-413525"/>
            <a:ext cx="4267899" cy="4323701"/>
          </a:xfrm>
          <a:prstGeom prst="rect">
            <a:avLst/>
          </a:prstGeom>
          <a:noFill/>
          <a:ln>
            <a:noFill/>
          </a:ln>
        </p:spPr>
      </p:pic>
      <p:pic>
        <p:nvPicPr>
          <p:cNvPr id="184" name="Google Shape;184;p23"/>
          <p:cNvPicPr preferRelativeResize="0"/>
          <p:nvPr/>
        </p:nvPicPr>
        <p:blipFill rotWithShape="1">
          <a:blip r:embed="rId5">
            <a:alphaModFix/>
          </a:blip>
          <a:srcRect l="5623" t="7633" r="6371" b="30099"/>
          <a:stretch/>
        </p:blipFill>
        <p:spPr>
          <a:xfrm rot="614970">
            <a:off x="1372020" y="2203085"/>
            <a:ext cx="5517088" cy="32027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26" name="Google Shape;26;p4"/>
          <p:cNvPicPr preferRelativeResize="0"/>
          <p:nvPr/>
        </p:nvPicPr>
        <p:blipFill rotWithShape="1">
          <a:blip r:embed="rId3">
            <a:alphaModFix/>
          </a:blip>
          <a:srcRect l="3388" t="12033" r="21805" b="39247"/>
          <a:stretch/>
        </p:blipFill>
        <p:spPr>
          <a:xfrm rot="10800000" flipH="1">
            <a:off x="3815275" y="-168175"/>
            <a:ext cx="5560749" cy="2506050"/>
          </a:xfrm>
          <a:prstGeom prst="rect">
            <a:avLst/>
          </a:prstGeom>
          <a:noFill/>
          <a:ln>
            <a:noFill/>
          </a:ln>
        </p:spPr>
      </p:pic>
      <p:pic>
        <p:nvPicPr>
          <p:cNvPr id="27" name="Google Shape;27;p4"/>
          <p:cNvPicPr preferRelativeResize="0"/>
          <p:nvPr/>
        </p:nvPicPr>
        <p:blipFill rotWithShape="1">
          <a:blip r:embed="rId3">
            <a:alphaModFix/>
          </a:blip>
          <a:srcRect l="3391" t="64211" r="54731" b="8952"/>
          <a:stretch/>
        </p:blipFill>
        <p:spPr>
          <a:xfrm rot="10800000">
            <a:off x="-112124" y="3945274"/>
            <a:ext cx="3112824" cy="1380426"/>
          </a:xfrm>
          <a:prstGeom prst="rect">
            <a:avLst/>
          </a:prstGeom>
          <a:noFill/>
          <a:ln>
            <a:noFill/>
          </a:ln>
        </p:spPr>
      </p:pic>
      <p:pic>
        <p:nvPicPr>
          <p:cNvPr id="28" name="Google Shape;28;p4"/>
          <p:cNvPicPr preferRelativeResize="0"/>
          <p:nvPr/>
        </p:nvPicPr>
        <p:blipFill rotWithShape="1">
          <a:blip r:embed="rId4">
            <a:alphaModFix/>
          </a:blip>
          <a:srcRect l="5624" t="7633" r="68252" b="43933"/>
          <a:stretch/>
        </p:blipFill>
        <p:spPr>
          <a:xfrm rot="1806869" flipH="1">
            <a:off x="-525679" y="-659055"/>
            <a:ext cx="1637709" cy="2491183"/>
          </a:xfrm>
          <a:prstGeom prst="rect">
            <a:avLst/>
          </a:prstGeom>
          <a:noFill/>
          <a:ln>
            <a:noFill/>
          </a:ln>
        </p:spPr>
      </p:pic>
      <p:sp>
        <p:nvSpPr>
          <p:cNvPr id="29" name="Google Shape;29;p4"/>
          <p:cNvSpPr txBox="1">
            <a:spLocks noGrp="1"/>
          </p:cNvSpPr>
          <p:nvPr>
            <p:ph type="title"/>
          </p:nvPr>
        </p:nvSpPr>
        <p:spPr>
          <a:xfrm>
            <a:off x="720000" y="35045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subTitle" idx="1"/>
          </p:nvPr>
        </p:nvSpPr>
        <p:spPr>
          <a:xfrm>
            <a:off x="720000" y="1017725"/>
            <a:ext cx="7704000" cy="38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33" name="Google Shape;33;p5"/>
          <p:cNvPicPr preferRelativeResize="0"/>
          <p:nvPr/>
        </p:nvPicPr>
        <p:blipFill rotWithShape="1">
          <a:blip r:embed="rId3">
            <a:alphaModFix/>
          </a:blip>
          <a:srcRect l="5627" t="7634" r="13973" b="47455"/>
          <a:stretch/>
        </p:blipFill>
        <p:spPr>
          <a:xfrm rot="614974">
            <a:off x="-473913" y="3490083"/>
            <a:ext cx="5040426" cy="2309886"/>
          </a:xfrm>
          <a:prstGeom prst="rect">
            <a:avLst/>
          </a:prstGeom>
          <a:noFill/>
          <a:ln>
            <a:noFill/>
          </a:ln>
        </p:spPr>
      </p:pic>
      <p:pic>
        <p:nvPicPr>
          <p:cNvPr id="34" name="Google Shape;34;p5"/>
          <p:cNvPicPr preferRelativeResize="0"/>
          <p:nvPr/>
        </p:nvPicPr>
        <p:blipFill rotWithShape="1">
          <a:blip r:embed="rId4">
            <a:alphaModFix/>
          </a:blip>
          <a:srcRect l="33328" t="26114" b="10486"/>
          <a:stretch/>
        </p:blipFill>
        <p:spPr>
          <a:xfrm rot="827268">
            <a:off x="-455285" y="-608359"/>
            <a:ext cx="2845445" cy="3260971"/>
          </a:xfrm>
          <a:prstGeom prst="rect">
            <a:avLst/>
          </a:prstGeom>
          <a:noFill/>
          <a:ln>
            <a:noFill/>
          </a:ln>
        </p:spPr>
      </p:pic>
      <p:pic>
        <p:nvPicPr>
          <p:cNvPr id="35" name="Google Shape;35;p5"/>
          <p:cNvPicPr preferRelativeResize="0"/>
          <p:nvPr/>
        </p:nvPicPr>
        <p:blipFill rotWithShape="1">
          <a:blip r:embed="rId5">
            <a:alphaModFix/>
          </a:blip>
          <a:srcRect l="3391" t="12033" r="5921" b="8952"/>
          <a:stretch/>
        </p:blipFill>
        <p:spPr>
          <a:xfrm rot="-5400000">
            <a:off x="4643113" y="909637"/>
            <a:ext cx="6741223" cy="4064326"/>
          </a:xfrm>
          <a:prstGeom prst="rect">
            <a:avLst/>
          </a:prstGeom>
          <a:noFill/>
          <a:ln>
            <a:noFill/>
          </a:ln>
        </p:spPr>
      </p:pic>
      <p:sp>
        <p:nvSpPr>
          <p:cNvPr id="36" name="Google Shape;36;p5"/>
          <p:cNvSpPr txBox="1">
            <a:spLocks noGrp="1"/>
          </p:cNvSpPr>
          <p:nvPr>
            <p:ph type="subTitle" idx="1"/>
          </p:nvPr>
        </p:nvSpPr>
        <p:spPr>
          <a:xfrm>
            <a:off x="2580125" y="1172137"/>
            <a:ext cx="4710600" cy="530100"/>
          </a:xfrm>
          <a:prstGeom prst="rect">
            <a:avLst/>
          </a:prstGeom>
          <a:solidFill>
            <a:srgbClr val="FFFFFF">
              <a:alpha val="14880"/>
            </a:srgbClr>
          </a:solidFill>
        </p:spPr>
        <p:txBody>
          <a:bodyPr spcFirstLastPara="1" wrap="square" lIns="91425" tIns="91425" rIns="91425" bIns="91425" anchor="b" anchorCtr="0">
            <a:noAutofit/>
          </a:bodyPr>
          <a:lstStyle>
            <a:lvl1pPr lv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 name="Google Shape;37;p5"/>
          <p:cNvSpPr txBox="1">
            <a:spLocks noGrp="1"/>
          </p:cNvSpPr>
          <p:nvPr>
            <p:ph type="subTitle" idx="2"/>
          </p:nvPr>
        </p:nvSpPr>
        <p:spPr>
          <a:xfrm>
            <a:off x="2580125" y="3044038"/>
            <a:ext cx="4710600" cy="5301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 name="Google Shape;38;p5"/>
          <p:cNvSpPr txBox="1">
            <a:spLocks noGrp="1"/>
          </p:cNvSpPr>
          <p:nvPr>
            <p:ph type="subTitle" idx="3"/>
          </p:nvPr>
        </p:nvSpPr>
        <p:spPr>
          <a:xfrm>
            <a:off x="2580125" y="1702275"/>
            <a:ext cx="4710600" cy="9912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subTitle" idx="4"/>
          </p:nvPr>
        </p:nvSpPr>
        <p:spPr>
          <a:xfrm>
            <a:off x="2580125" y="3574140"/>
            <a:ext cx="4710600" cy="9912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5"/>
          <p:cNvSpPr txBox="1">
            <a:spLocks noGrp="1"/>
          </p:cNvSpPr>
          <p:nvPr>
            <p:ph type="title"/>
          </p:nvPr>
        </p:nvSpPr>
        <p:spPr>
          <a:xfrm>
            <a:off x="720000" y="352011"/>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20000" y="353002"/>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3" name="Google Shape;43;p6"/>
          <p:cNvPicPr preferRelativeResize="0"/>
          <p:nvPr/>
        </p:nvPicPr>
        <p:blipFill rotWithShape="1">
          <a:blip r:embed="rId2">
            <a:alphaModFix/>
          </a:blip>
          <a:srcRect l="10655" t="40152" r="35337" b="8303"/>
          <a:stretch/>
        </p:blipFill>
        <p:spPr>
          <a:xfrm rot="614976">
            <a:off x="6268548" y="-365889"/>
            <a:ext cx="3385905" cy="2651153"/>
          </a:xfrm>
          <a:prstGeom prst="rect">
            <a:avLst/>
          </a:prstGeom>
          <a:noFill/>
          <a:ln>
            <a:noFill/>
          </a:ln>
        </p:spPr>
      </p:pic>
      <p:pic>
        <p:nvPicPr>
          <p:cNvPr id="44" name="Google Shape;44;p6"/>
          <p:cNvPicPr preferRelativeResize="0"/>
          <p:nvPr/>
        </p:nvPicPr>
        <p:blipFill rotWithShape="1">
          <a:blip r:embed="rId3">
            <a:alphaModFix/>
          </a:blip>
          <a:srcRect l="3389" t="12031" r="51355" b="33870"/>
          <a:stretch/>
        </p:blipFill>
        <p:spPr>
          <a:xfrm rot="9908063">
            <a:off x="-579041" y="-565873"/>
            <a:ext cx="3363980" cy="2782721"/>
          </a:xfrm>
          <a:prstGeom prst="rect">
            <a:avLst/>
          </a:prstGeom>
          <a:noFill/>
          <a:ln>
            <a:noFill/>
          </a:ln>
        </p:spPr>
      </p:pic>
      <p:pic>
        <p:nvPicPr>
          <p:cNvPr id="45" name="Google Shape;45;p6"/>
          <p:cNvPicPr preferRelativeResize="0"/>
          <p:nvPr/>
        </p:nvPicPr>
        <p:blipFill rotWithShape="1">
          <a:blip r:embed="rId3">
            <a:alphaModFix/>
          </a:blip>
          <a:srcRect l="3391" t="65857" r="5921" b="8950"/>
          <a:stretch/>
        </p:blipFill>
        <p:spPr>
          <a:xfrm rot="10800000" flipH="1">
            <a:off x="1201400" y="4087223"/>
            <a:ext cx="6741200" cy="1295826"/>
          </a:xfrm>
          <a:prstGeom prst="rect">
            <a:avLst/>
          </a:prstGeom>
          <a:noFill/>
          <a:ln>
            <a:noFill/>
          </a:ln>
        </p:spPr>
      </p:pic>
      <p:pic>
        <p:nvPicPr>
          <p:cNvPr id="46" name="Google Shape;46;p6"/>
          <p:cNvPicPr preferRelativeResize="0"/>
          <p:nvPr/>
        </p:nvPicPr>
        <p:blipFill rotWithShape="1">
          <a:blip r:embed="rId4">
            <a:alphaModFix/>
          </a:blip>
          <a:srcRect/>
          <a:stretch/>
        </p:blipFill>
        <p:spPr>
          <a:xfrm>
            <a:off x="0" y="38"/>
            <a:ext cx="9144002" cy="51434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pic>
        <p:nvPicPr>
          <p:cNvPr id="48" name="Google Shape;48;p7"/>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49" name="Google Shape;49;p7"/>
          <p:cNvPicPr preferRelativeResize="0"/>
          <p:nvPr/>
        </p:nvPicPr>
        <p:blipFill rotWithShape="1">
          <a:blip r:embed="rId3">
            <a:alphaModFix/>
          </a:blip>
          <a:srcRect l="5864" t="34143" r="10355" b="8951"/>
          <a:stretch/>
        </p:blipFill>
        <p:spPr>
          <a:xfrm rot="8853485" flipH="1">
            <a:off x="4266027" y="3209395"/>
            <a:ext cx="6228049" cy="2927111"/>
          </a:xfrm>
          <a:prstGeom prst="rect">
            <a:avLst/>
          </a:prstGeom>
          <a:noFill/>
          <a:ln>
            <a:noFill/>
          </a:ln>
        </p:spPr>
      </p:pic>
      <p:pic>
        <p:nvPicPr>
          <p:cNvPr id="50" name="Google Shape;50;p7"/>
          <p:cNvPicPr preferRelativeResize="0"/>
          <p:nvPr/>
        </p:nvPicPr>
        <p:blipFill rotWithShape="1">
          <a:blip r:embed="rId4">
            <a:alphaModFix/>
          </a:blip>
          <a:srcRect l="28428" t="38212" b="10481"/>
          <a:stretch/>
        </p:blipFill>
        <p:spPr>
          <a:xfrm>
            <a:off x="-71775" y="-172250"/>
            <a:ext cx="3054551" cy="2638875"/>
          </a:xfrm>
          <a:prstGeom prst="rect">
            <a:avLst/>
          </a:prstGeom>
          <a:noFill/>
          <a:ln>
            <a:noFill/>
          </a:ln>
        </p:spPr>
      </p:pic>
      <p:pic>
        <p:nvPicPr>
          <p:cNvPr id="51" name="Google Shape;51;p7"/>
          <p:cNvPicPr preferRelativeResize="0"/>
          <p:nvPr/>
        </p:nvPicPr>
        <p:blipFill rotWithShape="1">
          <a:blip r:embed="rId5">
            <a:alphaModFix/>
          </a:blip>
          <a:srcRect l="21402" t="7484" b="40178"/>
          <a:stretch/>
        </p:blipFill>
        <p:spPr>
          <a:xfrm rot="614971">
            <a:off x="-436712" y="2900286"/>
            <a:ext cx="4927523" cy="2692054"/>
          </a:xfrm>
          <a:prstGeom prst="rect">
            <a:avLst/>
          </a:prstGeom>
          <a:noFill/>
          <a:ln>
            <a:noFill/>
          </a:ln>
        </p:spPr>
      </p:pic>
      <p:sp>
        <p:nvSpPr>
          <p:cNvPr id="52" name="Google Shape;52;p7"/>
          <p:cNvSpPr txBox="1">
            <a:spLocks noGrp="1"/>
          </p:cNvSpPr>
          <p:nvPr>
            <p:ph type="title"/>
          </p:nvPr>
        </p:nvSpPr>
        <p:spPr>
          <a:xfrm>
            <a:off x="720000" y="352011"/>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7"/>
          <p:cNvSpPr txBox="1">
            <a:spLocks noGrp="1"/>
          </p:cNvSpPr>
          <p:nvPr>
            <p:ph type="body" idx="1"/>
          </p:nvPr>
        </p:nvSpPr>
        <p:spPr>
          <a:xfrm>
            <a:off x="719997" y="1374425"/>
            <a:ext cx="4471200" cy="2913000"/>
          </a:xfrm>
          <a:prstGeom prst="rect">
            <a:avLst/>
          </a:prstGeom>
          <a:solidFill>
            <a:srgbClr val="FFFFFF">
              <a:alpha val="14880"/>
            </a:srgbClr>
          </a:solid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4" name="Google Shape;54;p7"/>
          <p:cNvSpPr>
            <a:spLocks noGrp="1"/>
          </p:cNvSpPr>
          <p:nvPr>
            <p:ph type="pic" idx="2"/>
          </p:nvPr>
        </p:nvSpPr>
        <p:spPr>
          <a:xfrm>
            <a:off x="5191204" y="1374425"/>
            <a:ext cx="3232800" cy="2913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pic>
        <p:nvPicPr>
          <p:cNvPr id="56" name="Google Shape;56;p8"/>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57" name="Google Shape;57;p8"/>
          <p:cNvPicPr preferRelativeResize="0"/>
          <p:nvPr/>
        </p:nvPicPr>
        <p:blipFill rotWithShape="1">
          <a:blip r:embed="rId3">
            <a:alphaModFix/>
          </a:blip>
          <a:srcRect l="15846" t="32400" b="10486"/>
          <a:stretch/>
        </p:blipFill>
        <p:spPr>
          <a:xfrm rot="1953084">
            <a:off x="-369047" y="-877959"/>
            <a:ext cx="3591645" cy="2937644"/>
          </a:xfrm>
          <a:prstGeom prst="rect">
            <a:avLst/>
          </a:prstGeom>
          <a:noFill/>
          <a:ln>
            <a:noFill/>
          </a:ln>
        </p:spPr>
      </p:pic>
      <p:pic>
        <p:nvPicPr>
          <p:cNvPr id="58" name="Google Shape;58;p8"/>
          <p:cNvPicPr preferRelativeResize="0"/>
          <p:nvPr/>
        </p:nvPicPr>
        <p:blipFill rotWithShape="1">
          <a:blip r:embed="rId3">
            <a:alphaModFix/>
          </a:blip>
          <a:srcRect t="36516" b="10483"/>
          <a:stretch/>
        </p:blipFill>
        <p:spPr>
          <a:xfrm rot="827260">
            <a:off x="5593796" y="-400076"/>
            <a:ext cx="4267908" cy="2725974"/>
          </a:xfrm>
          <a:prstGeom prst="rect">
            <a:avLst/>
          </a:prstGeom>
          <a:noFill/>
          <a:ln>
            <a:noFill/>
          </a:ln>
        </p:spPr>
      </p:pic>
      <p:pic>
        <p:nvPicPr>
          <p:cNvPr id="59" name="Google Shape;59;p8"/>
          <p:cNvPicPr preferRelativeResize="0"/>
          <p:nvPr/>
        </p:nvPicPr>
        <p:blipFill rotWithShape="1">
          <a:blip r:embed="rId4">
            <a:alphaModFix/>
          </a:blip>
          <a:srcRect l="18665" t="7134" r="9737" b="40013"/>
          <a:stretch/>
        </p:blipFill>
        <p:spPr>
          <a:xfrm rot="614975">
            <a:off x="-550426" y="2746199"/>
            <a:ext cx="4488578" cy="2718550"/>
          </a:xfrm>
          <a:prstGeom prst="rect">
            <a:avLst/>
          </a:prstGeom>
          <a:noFill/>
          <a:ln>
            <a:noFill/>
          </a:ln>
        </p:spPr>
      </p:pic>
      <p:pic>
        <p:nvPicPr>
          <p:cNvPr id="60" name="Google Shape;60;p8"/>
          <p:cNvPicPr preferRelativeResize="0"/>
          <p:nvPr/>
        </p:nvPicPr>
        <p:blipFill rotWithShape="1">
          <a:blip r:embed="rId5">
            <a:alphaModFix/>
          </a:blip>
          <a:srcRect l="3391" t="47791" r="18103" b="8950"/>
          <a:stretch/>
        </p:blipFill>
        <p:spPr>
          <a:xfrm rot="10800000" flipH="1">
            <a:off x="3422975" y="3020150"/>
            <a:ext cx="5835876" cy="2225100"/>
          </a:xfrm>
          <a:prstGeom prst="rect">
            <a:avLst/>
          </a:prstGeom>
          <a:noFill/>
          <a:ln>
            <a:noFill/>
          </a:ln>
        </p:spPr>
      </p:pic>
      <p:sp>
        <p:nvSpPr>
          <p:cNvPr id="61" name="Google Shape;61;p8"/>
          <p:cNvSpPr txBox="1">
            <a:spLocks noGrp="1"/>
          </p:cNvSpPr>
          <p:nvPr>
            <p:ph type="title"/>
          </p:nvPr>
        </p:nvSpPr>
        <p:spPr>
          <a:xfrm>
            <a:off x="1388100" y="1307330"/>
            <a:ext cx="6367800" cy="25293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64" name="Google Shape;64;p9"/>
          <p:cNvPicPr preferRelativeResize="0"/>
          <p:nvPr/>
        </p:nvPicPr>
        <p:blipFill rotWithShape="1">
          <a:blip r:embed="rId3">
            <a:alphaModFix/>
          </a:blip>
          <a:srcRect l="5624" t="7632" b="8305"/>
          <a:stretch/>
        </p:blipFill>
        <p:spPr>
          <a:xfrm rot="-1730865">
            <a:off x="1689524" y="2610725"/>
            <a:ext cx="5916575" cy="4323702"/>
          </a:xfrm>
          <a:prstGeom prst="rect">
            <a:avLst/>
          </a:prstGeom>
          <a:noFill/>
          <a:ln>
            <a:noFill/>
          </a:ln>
        </p:spPr>
      </p:pic>
      <p:pic>
        <p:nvPicPr>
          <p:cNvPr id="65" name="Google Shape;65;p9"/>
          <p:cNvPicPr preferRelativeResize="0"/>
          <p:nvPr/>
        </p:nvPicPr>
        <p:blipFill rotWithShape="1">
          <a:blip r:embed="rId4">
            <a:alphaModFix/>
          </a:blip>
          <a:srcRect l="3392" t="12033" r="22208" b="30055"/>
          <a:stretch/>
        </p:blipFill>
        <p:spPr>
          <a:xfrm rot="10800000" flipH="1">
            <a:off x="3843350" y="-215325"/>
            <a:ext cx="5530325" cy="2978875"/>
          </a:xfrm>
          <a:prstGeom prst="rect">
            <a:avLst/>
          </a:prstGeom>
          <a:noFill/>
          <a:ln>
            <a:noFill/>
          </a:ln>
        </p:spPr>
      </p:pic>
      <p:pic>
        <p:nvPicPr>
          <p:cNvPr id="66" name="Google Shape;66;p9"/>
          <p:cNvPicPr preferRelativeResize="0"/>
          <p:nvPr/>
        </p:nvPicPr>
        <p:blipFill rotWithShape="1">
          <a:blip r:embed="rId5">
            <a:alphaModFix/>
          </a:blip>
          <a:srcRect l="43197" t="16148" b="10484"/>
          <a:stretch/>
        </p:blipFill>
        <p:spPr>
          <a:xfrm>
            <a:off x="-86125" y="-157900"/>
            <a:ext cx="2424198" cy="3773776"/>
          </a:xfrm>
          <a:prstGeom prst="rect">
            <a:avLst/>
          </a:prstGeom>
          <a:noFill/>
          <a:ln>
            <a:noFill/>
          </a:ln>
        </p:spPr>
      </p:pic>
      <p:sp>
        <p:nvSpPr>
          <p:cNvPr id="67" name="Google Shape;67;p9"/>
          <p:cNvSpPr txBox="1">
            <a:spLocks noGrp="1"/>
          </p:cNvSpPr>
          <p:nvPr>
            <p:ph type="subTitle" idx="1"/>
          </p:nvPr>
        </p:nvSpPr>
        <p:spPr>
          <a:xfrm>
            <a:off x="720000" y="1199413"/>
            <a:ext cx="7704000" cy="15270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9"/>
          <p:cNvSpPr txBox="1">
            <a:spLocks noGrp="1"/>
          </p:cNvSpPr>
          <p:nvPr>
            <p:ph type="title"/>
          </p:nvPr>
        </p:nvSpPr>
        <p:spPr>
          <a:xfrm>
            <a:off x="720062" y="353002"/>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9"/>
          <p:cNvSpPr txBox="1">
            <a:spLocks noGrp="1"/>
          </p:cNvSpPr>
          <p:nvPr>
            <p:ph type="subTitle" idx="2"/>
          </p:nvPr>
        </p:nvSpPr>
        <p:spPr>
          <a:xfrm>
            <a:off x="720000" y="3093047"/>
            <a:ext cx="7704000" cy="15270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78" name="Google Shape;78;p11"/>
          <p:cNvPicPr preferRelativeResize="0"/>
          <p:nvPr/>
        </p:nvPicPr>
        <p:blipFill rotWithShape="1">
          <a:blip r:embed="rId3">
            <a:alphaModFix/>
          </a:blip>
          <a:srcRect l="7046" t="41721" r="18225" b="8301"/>
          <a:stretch/>
        </p:blipFill>
        <p:spPr>
          <a:xfrm rot="614970">
            <a:off x="4829887" y="-307072"/>
            <a:ext cx="4684999" cy="2570519"/>
          </a:xfrm>
          <a:prstGeom prst="rect">
            <a:avLst/>
          </a:prstGeom>
          <a:noFill/>
          <a:ln>
            <a:noFill/>
          </a:ln>
        </p:spPr>
      </p:pic>
      <p:pic>
        <p:nvPicPr>
          <p:cNvPr id="79" name="Google Shape;79;p11"/>
          <p:cNvPicPr preferRelativeResize="0"/>
          <p:nvPr/>
        </p:nvPicPr>
        <p:blipFill rotWithShape="1">
          <a:blip r:embed="rId4">
            <a:alphaModFix/>
          </a:blip>
          <a:srcRect t="5455" b="10482"/>
          <a:stretch/>
        </p:blipFill>
        <p:spPr>
          <a:xfrm rot="324073">
            <a:off x="-748465" y="-739074"/>
            <a:ext cx="4267904" cy="4323706"/>
          </a:xfrm>
          <a:prstGeom prst="rect">
            <a:avLst/>
          </a:prstGeom>
          <a:noFill/>
          <a:ln>
            <a:noFill/>
          </a:ln>
        </p:spPr>
      </p:pic>
      <p:pic>
        <p:nvPicPr>
          <p:cNvPr id="80" name="Google Shape;80;p11"/>
          <p:cNvPicPr preferRelativeResize="0"/>
          <p:nvPr/>
        </p:nvPicPr>
        <p:blipFill rotWithShape="1">
          <a:blip r:embed="rId4">
            <a:alphaModFix/>
          </a:blip>
          <a:srcRect t="38487" b="10481"/>
          <a:stretch/>
        </p:blipFill>
        <p:spPr>
          <a:xfrm rot="827263">
            <a:off x="5000735" y="-450714"/>
            <a:ext cx="4267909" cy="2624755"/>
          </a:xfrm>
          <a:prstGeom prst="rect">
            <a:avLst/>
          </a:prstGeom>
          <a:noFill/>
          <a:ln>
            <a:noFill/>
          </a:ln>
        </p:spPr>
      </p:pic>
      <p:pic>
        <p:nvPicPr>
          <p:cNvPr id="81" name="Google Shape;81;p11"/>
          <p:cNvPicPr preferRelativeResize="0"/>
          <p:nvPr/>
        </p:nvPicPr>
        <p:blipFill rotWithShape="1">
          <a:blip r:embed="rId5">
            <a:alphaModFix/>
          </a:blip>
          <a:srcRect l="3391" t="64971" r="5921" b="8951"/>
          <a:stretch/>
        </p:blipFill>
        <p:spPr>
          <a:xfrm rot="10800000" flipH="1">
            <a:off x="2998050" y="3898174"/>
            <a:ext cx="6741200" cy="1341326"/>
          </a:xfrm>
          <a:prstGeom prst="rect">
            <a:avLst/>
          </a:prstGeom>
          <a:noFill/>
          <a:ln>
            <a:noFill/>
          </a:ln>
        </p:spPr>
      </p:pic>
      <p:sp>
        <p:nvSpPr>
          <p:cNvPr id="82" name="Google Shape;82;p11"/>
          <p:cNvSpPr txBox="1">
            <a:spLocks noGrp="1"/>
          </p:cNvSpPr>
          <p:nvPr>
            <p:ph type="title" hasCustomPrompt="1"/>
          </p:nvPr>
        </p:nvSpPr>
        <p:spPr>
          <a:xfrm>
            <a:off x="1390650" y="1600225"/>
            <a:ext cx="6362700" cy="1355400"/>
          </a:xfrm>
          <a:prstGeom prst="rect">
            <a:avLst/>
          </a:prstGeom>
          <a:solidFill>
            <a:srgbClr val="FFFFFF">
              <a:alpha val="14880"/>
            </a:srgbClr>
          </a:solidFill>
        </p:spPr>
        <p:txBody>
          <a:bodyPr spcFirstLastPara="1" wrap="square" lIns="91425" tIns="91425" rIns="91425" bIns="91425" anchor="b" anchorCtr="0">
            <a:noAutofit/>
          </a:bodyPr>
          <a:lstStyle>
            <a:lvl1pPr lvl="0" algn="ctr">
              <a:spcBef>
                <a:spcPts val="0"/>
              </a:spcBef>
              <a:spcAft>
                <a:spcPts val="0"/>
              </a:spcAft>
              <a:buSzPts val="9600"/>
              <a:buNone/>
              <a:defRPr sz="81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3" name="Google Shape;83;p11"/>
          <p:cNvSpPr txBox="1">
            <a:spLocks noGrp="1"/>
          </p:cNvSpPr>
          <p:nvPr>
            <p:ph type="subTitle" idx="1"/>
          </p:nvPr>
        </p:nvSpPr>
        <p:spPr>
          <a:xfrm>
            <a:off x="1390650" y="2955580"/>
            <a:ext cx="6362700" cy="5877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52156"/>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2pPr>
            <a:lvl3pPr lvl="2"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3pPr>
            <a:lvl4pPr lvl="3"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4pPr>
            <a:lvl5pPr lvl="4"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5pPr>
            <a:lvl6pPr lvl="5"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6pPr>
            <a:lvl7pPr lvl="6"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7pPr>
            <a:lvl8pPr lvl="7"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8pPr>
            <a:lvl9pPr lvl="8"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914400" lvl="1"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7" name="Google Shape;187;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3.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hyperlink" Target="https://www.freepik.com/free-vector/colorful-nothern-lights-landing-page_5430747.htm/?utm_source=slidesgo_template&amp;utm_medium=referral-link&amp;utm_campaign=sg_resources&amp;utm_content=freepik" TargetMode="External"/><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notesSlide" Target="../notesSlides/notesSlide16.xml"/><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hyperlink" Target="https://www.kaggle.com/datasets/arashnic/earthquake-magnitude-damage-and-impact?select=csv_individual_demographics.csv"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2.mp4"/><Relationship Id="rId1" Type="http://schemas.microsoft.com/office/2007/relationships/media" Target="../media/media2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43.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5.mp4"/><Relationship Id="rId1" Type="http://schemas.microsoft.com/office/2007/relationships/media" Target="../media/media25.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46.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5.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ctrTitle"/>
          </p:nvPr>
        </p:nvSpPr>
        <p:spPr>
          <a:xfrm>
            <a:off x="1677750" y="1404463"/>
            <a:ext cx="5788500" cy="182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a:t>
            </a:r>
            <a:r>
              <a:rPr lang="en" dirty="0"/>
              <a:t>arthquake in Nepal</a:t>
            </a:r>
            <a:endParaRPr dirty="0">
              <a:solidFill>
                <a:schemeClr val="lt1"/>
              </a:solidFill>
            </a:endParaRPr>
          </a:p>
        </p:txBody>
      </p:sp>
      <p:sp>
        <p:nvSpPr>
          <p:cNvPr id="196" name="Google Shape;196;p27"/>
          <p:cNvSpPr txBox="1">
            <a:spLocks noGrp="1"/>
          </p:cNvSpPr>
          <p:nvPr>
            <p:ph type="subTitle" idx="1"/>
          </p:nvPr>
        </p:nvSpPr>
        <p:spPr>
          <a:xfrm>
            <a:off x="1677750" y="3228738"/>
            <a:ext cx="57885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inal project.</a:t>
            </a:r>
            <a:endParaRPr dirty="0"/>
          </a:p>
        </p:txBody>
      </p:sp>
      <p:grpSp>
        <p:nvGrpSpPr>
          <p:cNvPr id="197" name="Google Shape;197;p27"/>
          <p:cNvGrpSpPr/>
          <p:nvPr/>
        </p:nvGrpSpPr>
        <p:grpSpPr>
          <a:xfrm>
            <a:off x="1677750" y="1049575"/>
            <a:ext cx="5788500" cy="3044375"/>
            <a:chOff x="1677750" y="1049575"/>
            <a:chExt cx="5788500" cy="3044375"/>
          </a:xfrm>
        </p:grpSpPr>
        <p:cxnSp>
          <p:nvCxnSpPr>
            <p:cNvPr id="198" name="Google Shape;198;p27"/>
            <p:cNvCxnSpPr/>
            <p:nvPr/>
          </p:nvCxnSpPr>
          <p:spPr>
            <a:xfrm>
              <a:off x="1677750" y="1049575"/>
              <a:ext cx="5788500" cy="0"/>
            </a:xfrm>
            <a:prstGeom prst="straightConnector1">
              <a:avLst/>
            </a:prstGeom>
            <a:noFill/>
            <a:ln w="9525" cap="flat" cmpd="sng">
              <a:solidFill>
                <a:schemeClr val="lt1"/>
              </a:solidFill>
              <a:prstDash val="solid"/>
              <a:round/>
              <a:headEnd type="none" w="med" len="med"/>
              <a:tailEnd type="none" w="med" len="med"/>
            </a:ln>
          </p:spPr>
        </p:cxnSp>
        <p:cxnSp>
          <p:nvCxnSpPr>
            <p:cNvPr id="199" name="Google Shape;199;p27"/>
            <p:cNvCxnSpPr/>
            <p:nvPr/>
          </p:nvCxnSpPr>
          <p:spPr>
            <a:xfrm>
              <a:off x="1677750" y="4093950"/>
              <a:ext cx="5788500" cy="0"/>
            </a:xfrm>
            <a:prstGeom prst="straightConnector1">
              <a:avLst/>
            </a:prstGeom>
            <a:noFill/>
            <a:ln w="9525" cap="flat" cmpd="sng">
              <a:solidFill>
                <a:schemeClr val="lt1"/>
              </a:solidFill>
              <a:prstDash val="solid"/>
              <a:round/>
              <a:headEnd type="none" w="med" len="med"/>
              <a:tailEnd type="none" w="med" len="med"/>
            </a:ln>
          </p:spPr>
        </p:cxnSp>
      </p:grpSp>
      <p:pic>
        <p:nvPicPr>
          <p:cNvPr id="5" name="Video 4">
            <a:hlinkClick r:id="" action="ppaction://media"/>
            <a:extLst>
              <a:ext uri="{FF2B5EF4-FFF2-40B4-BE49-F238E27FC236}">
                <a16:creationId xmlns:a16="http://schemas.microsoft.com/office/drawing/2014/main" id="{7D2ECE25-8525-CDF1-2054-249B003B4DB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400" advTm="3864">
        <p14:ripple/>
      </p:transition>
    </mc:Choice>
    <mc:Fallback>
      <p:transition spd="slow" advTm="38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p:nvPr/>
        </p:nvSpPr>
        <p:spPr>
          <a:xfrm>
            <a:off x="830141" y="1400845"/>
            <a:ext cx="2250000" cy="14190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2"/>
                </a:solidFill>
              </a:rPr>
              <a:t>Encoding Target (y) </a:t>
            </a:r>
            <a:endParaRPr dirty="0">
              <a:solidFill>
                <a:schemeClr val="tx2"/>
              </a:solidFill>
            </a:endParaRPr>
          </a:p>
        </p:txBody>
      </p:sp>
      <p:sp>
        <p:nvSpPr>
          <p:cNvPr id="273" name="Google Shape;273;p34"/>
          <p:cNvSpPr/>
          <p:nvPr/>
        </p:nvSpPr>
        <p:spPr>
          <a:xfrm>
            <a:off x="3448550" y="1400845"/>
            <a:ext cx="2248500" cy="14190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tx2"/>
                </a:solidFill>
              </a:rPr>
              <a:t>categorical</a:t>
            </a:r>
            <a:endParaRPr sz="1600" dirty="0">
              <a:solidFill>
                <a:schemeClr val="tx2"/>
              </a:solidFill>
            </a:endParaRPr>
          </a:p>
        </p:txBody>
      </p:sp>
      <p:sp>
        <p:nvSpPr>
          <p:cNvPr id="274" name="Google Shape;274;p34"/>
          <p:cNvSpPr txBox="1">
            <a:spLocks noGrp="1"/>
          </p:cNvSpPr>
          <p:nvPr>
            <p:ph type="title"/>
          </p:nvPr>
        </p:nvSpPr>
        <p:spPr>
          <a:xfrm>
            <a:off x="720000" y="35201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repare for modeling</a:t>
            </a:r>
            <a:endParaRPr dirty="0"/>
          </a:p>
        </p:txBody>
      </p:sp>
      <p:sp>
        <p:nvSpPr>
          <p:cNvPr id="275" name="Google Shape;275;p34"/>
          <p:cNvSpPr txBox="1">
            <a:spLocks noGrp="1"/>
          </p:cNvSpPr>
          <p:nvPr>
            <p:ph type="subTitle" idx="1"/>
          </p:nvPr>
        </p:nvSpPr>
        <p:spPr>
          <a:xfrm>
            <a:off x="830141" y="3663759"/>
            <a:ext cx="22500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Mapping function </a:t>
            </a:r>
            <a:endParaRPr dirty="0"/>
          </a:p>
        </p:txBody>
      </p:sp>
      <p:sp>
        <p:nvSpPr>
          <p:cNvPr id="276" name="Google Shape;276;p34"/>
          <p:cNvSpPr txBox="1">
            <a:spLocks noGrp="1"/>
          </p:cNvSpPr>
          <p:nvPr>
            <p:ph type="subTitle" idx="2"/>
          </p:nvPr>
        </p:nvSpPr>
        <p:spPr>
          <a:xfrm>
            <a:off x="3448550" y="3676284"/>
            <a:ext cx="22485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Get dummies</a:t>
            </a:r>
            <a:endParaRPr dirty="0"/>
          </a:p>
        </p:txBody>
      </p:sp>
      <p:sp>
        <p:nvSpPr>
          <p:cNvPr id="277" name="Google Shape;277;p34"/>
          <p:cNvSpPr txBox="1">
            <a:spLocks noGrp="1"/>
          </p:cNvSpPr>
          <p:nvPr>
            <p:ph type="subTitle" idx="4"/>
          </p:nvPr>
        </p:nvSpPr>
        <p:spPr>
          <a:xfrm>
            <a:off x="830150" y="3167382"/>
            <a:ext cx="2250000" cy="49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using</a:t>
            </a:r>
            <a:endParaRPr dirty="0"/>
          </a:p>
        </p:txBody>
      </p:sp>
      <p:sp>
        <p:nvSpPr>
          <p:cNvPr id="278" name="Google Shape;278;p34"/>
          <p:cNvSpPr/>
          <p:nvPr/>
        </p:nvSpPr>
        <p:spPr>
          <a:xfrm>
            <a:off x="6071959" y="1400845"/>
            <a:ext cx="2241900" cy="1419000"/>
          </a:xfrm>
          <a:prstGeom prst="rect">
            <a:avLst/>
          </a:prstGeom>
          <a:solidFill>
            <a:srgbClr val="FFFFFF">
              <a:alpha val="14880"/>
            </a:srgbClr>
          </a:solidFill>
          <a:ln>
            <a:noFill/>
          </a:ln>
        </p:spPr>
        <p:txBody>
          <a:bodyPr spcFirstLastPara="1" wrap="square" lIns="91425" tIns="91425" rIns="91425" bIns="91425" anchor="ctr" anchorCtr="0">
            <a:noAutofit/>
          </a:bodyPr>
          <a:lstStyle/>
          <a:p>
            <a:pPr algn="ctr"/>
            <a:r>
              <a:rPr lang="en-US" sz="1800" dirty="0">
                <a:solidFill>
                  <a:schemeClr val="tx2"/>
                </a:solidFill>
              </a:rPr>
              <a:t>scaling</a:t>
            </a:r>
          </a:p>
          <a:p>
            <a:pPr marL="0" lvl="0" indent="0" algn="l" rtl="0">
              <a:spcBef>
                <a:spcPts val="0"/>
              </a:spcBef>
              <a:spcAft>
                <a:spcPts val="0"/>
              </a:spcAft>
              <a:buNone/>
            </a:pPr>
            <a:endParaRPr dirty="0"/>
          </a:p>
        </p:txBody>
      </p:sp>
      <p:sp>
        <p:nvSpPr>
          <p:cNvPr id="279" name="Google Shape;279;p34"/>
          <p:cNvSpPr txBox="1">
            <a:spLocks noGrp="1"/>
          </p:cNvSpPr>
          <p:nvPr>
            <p:ph type="subTitle" idx="6"/>
          </p:nvPr>
        </p:nvSpPr>
        <p:spPr>
          <a:xfrm>
            <a:off x="3448552" y="3182246"/>
            <a:ext cx="2248500" cy="49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using</a:t>
            </a:r>
            <a:endParaRPr dirty="0"/>
          </a:p>
        </p:txBody>
      </p:sp>
      <p:cxnSp>
        <p:nvCxnSpPr>
          <p:cNvPr id="280" name="Google Shape;280;p34"/>
          <p:cNvCxnSpPr/>
          <p:nvPr/>
        </p:nvCxnSpPr>
        <p:spPr>
          <a:xfrm>
            <a:off x="830150" y="2995775"/>
            <a:ext cx="7483800" cy="0"/>
          </a:xfrm>
          <a:prstGeom prst="straightConnector1">
            <a:avLst/>
          </a:prstGeom>
          <a:noFill/>
          <a:ln w="9525" cap="flat" cmpd="sng">
            <a:solidFill>
              <a:schemeClr val="lt1"/>
            </a:solidFill>
            <a:prstDash val="solid"/>
            <a:round/>
            <a:headEnd type="none" w="med" len="med"/>
            <a:tailEnd type="none" w="med" len="med"/>
          </a:ln>
        </p:spPr>
      </p:cxnSp>
      <p:sp>
        <p:nvSpPr>
          <p:cNvPr id="281" name="Google Shape;281;p34"/>
          <p:cNvSpPr txBox="1">
            <a:spLocks noGrp="1"/>
          </p:cNvSpPr>
          <p:nvPr>
            <p:ph type="subTitle" idx="3"/>
          </p:nvPr>
        </p:nvSpPr>
        <p:spPr>
          <a:xfrm>
            <a:off x="6065461" y="3677209"/>
            <a:ext cx="22419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Standard scaler</a:t>
            </a:r>
          </a:p>
        </p:txBody>
      </p:sp>
      <p:sp>
        <p:nvSpPr>
          <p:cNvPr id="295" name="Google Shape;295;p34"/>
          <p:cNvSpPr txBox="1">
            <a:spLocks noGrp="1"/>
          </p:cNvSpPr>
          <p:nvPr>
            <p:ph type="subTitle" idx="5"/>
          </p:nvPr>
        </p:nvSpPr>
        <p:spPr>
          <a:xfrm>
            <a:off x="6065456" y="3182248"/>
            <a:ext cx="2241900" cy="49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using</a:t>
            </a:r>
          </a:p>
        </p:txBody>
      </p:sp>
      <p:pic>
        <p:nvPicPr>
          <p:cNvPr id="4" name="Video 3">
            <a:hlinkClick r:id="" action="ppaction://media"/>
            <a:extLst>
              <a:ext uri="{FF2B5EF4-FFF2-40B4-BE49-F238E27FC236}">
                <a16:creationId xmlns:a16="http://schemas.microsoft.com/office/drawing/2014/main" id="{6F17C0E4-2B44-886B-63E8-15B5DE84AAB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600" advTm="3237">
        <p14:gallery dir="l"/>
      </p:transition>
    </mc:Choice>
    <mc:Fallback>
      <p:transition spd="slow" advTm="32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0"/>
          <p:cNvSpPr txBox="1">
            <a:spLocks noGrp="1"/>
          </p:cNvSpPr>
          <p:nvPr>
            <p:ph type="title"/>
          </p:nvPr>
        </p:nvSpPr>
        <p:spPr>
          <a:xfrm>
            <a:off x="720000" y="35300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Continue ..Project steps</a:t>
            </a:r>
            <a:endParaRPr dirty="0"/>
          </a:p>
        </p:txBody>
      </p:sp>
      <p:sp>
        <p:nvSpPr>
          <p:cNvPr id="454" name="Google Shape;454;p40"/>
          <p:cNvSpPr/>
          <p:nvPr/>
        </p:nvSpPr>
        <p:spPr>
          <a:xfrm>
            <a:off x="1380189" y="2530086"/>
            <a:ext cx="985200" cy="7245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solidFill>
                  <a:schemeClr val="lt1"/>
                </a:solidFill>
                <a:latin typeface="Josefin Sans"/>
                <a:ea typeface="Josefin Sans"/>
                <a:cs typeface="Josefin Sans"/>
                <a:sym typeface="Josefin Sans"/>
              </a:rPr>
              <a:t>63246</a:t>
            </a:r>
          </a:p>
        </p:txBody>
      </p:sp>
      <p:sp>
        <p:nvSpPr>
          <p:cNvPr id="455" name="Google Shape;455;p40"/>
          <p:cNvSpPr/>
          <p:nvPr/>
        </p:nvSpPr>
        <p:spPr>
          <a:xfrm>
            <a:off x="577232" y="3671069"/>
            <a:ext cx="985200" cy="7245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Josefin Sans"/>
                <a:ea typeface="Josefin Sans"/>
                <a:cs typeface="Josefin Sans"/>
                <a:sym typeface="Josefin Sans"/>
              </a:rPr>
              <a:t>deployment</a:t>
            </a:r>
            <a:endParaRPr sz="1200" dirty="0">
              <a:solidFill>
                <a:schemeClr val="lt1"/>
              </a:solidFill>
              <a:latin typeface="Josefin Sans"/>
              <a:ea typeface="Josefin Sans"/>
              <a:cs typeface="Josefin Sans"/>
              <a:sym typeface="Josefin Sans"/>
            </a:endParaRPr>
          </a:p>
        </p:txBody>
      </p:sp>
      <p:sp>
        <p:nvSpPr>
          <p:cNvPr id="456" name="Google Shape;456;p40"/>
          <p:cNvSpPr/>
          <p:nvPr/>
        </p:nvSpPr>
        <p:spPr>
          <a:xfrm>
            <a:off x="4079402" y="2530086"/>
            <a:ext cx="985200" cy="7245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solidFill>
                  <a:schemeClr val="lt1"/>
                </a:solidFill>
                <a:latin typeface="Josefin Sans"/>
                <a:ea typeface="Josefin Sans"/>
                <a:cs typeface="Josefin Sans"/>
                <a:sym typeface="Josefin Sans"/>
              </a:rPr>
              <a:t>9</a:t>
            </a:r>
            <a:endParaRPr sz="2200" dirty="0">
              <a:solidFill>
                <a:schemeClr val="lt1"/>
              </a:solidFill>
              <a:latin typeface="Josefin Sans"/>
              <a:ea typeface="Josefin Sans"/>
              <a:cs typeface="Josefin Sans"/>
              <a:sym typeface="Josefin Sans"/>
            </a:endParaRPr>
          </a:p>
        </p:txBody>
      </p:sp>
      <p:cxnSp>
        <p:nvCxnSpPr>
          <p:cNvPr id="458" name="Google Shape;458;p40"/>
          <p:cNvCxnSpPr>
            <a:cxnSpLocks/>
          </p:cNvCxnSpPr>
          <p:nvPr/>
        </p:nvCxnSpPr>
        <p:spPr>
          <a:xfrm>
            <a:off x="4404357" y="4033319"/>
            <a:ext cx="364500" cy="0"/>
          </a:xfrm>
          <a:prstGeom prst="straightConnector1">
            <a:avLst/>
          </a:prstGeom>
          <a:noFill/>
          <a:ln w="9525" cap="flat" cmpd="sng">
            <a:solidFill>
              <a:schemeClr val="lt1"/>
            </a:solidFill>
            <a:prstDash val="solid"/>
            <a:round/>
            <a:headEnd type="none" w="med" len="med"/>
            <a:tailEnd type="none" w="med" len="med"/>
          </a:ln>
        </p:spPr>
      </p:cxnSp>
      <p:cxnSp>
        <p:nvCxnSpPr>
          <p:cNvPr id="459" name="Google Shape;459;p40"/>
          <p:cNvCxnSpPr>
            <a:stCxn id="456" idx="3"/>
            <a:endCxn id="460" idx="1"/>
          </p:cNvCxnSpPr>
          <p:nvPr/>
        </p:nvCxnSpPr>
        <p:spPr>
          <a:xfrm>
            <a:off x="5064602" y="2892336"/>
            <a:ext cx="364500" cy="0"/>
          </a:xfrm>
          <a:prstGeom prst="straightConnector1">
            <a:avLst/>
          </a:prstGeom>
          <a:noFill/>
          <a:ln w="9525" cap="flat" cmpd="sng">
            <a:solidFill>
              <a:schemeClr val="lt1"/>
            </a:solidFill>
            <a:prstDash val="solid"/>
            <a:round/>
            <a:headEnd type="none" w="med" len="med"/>
            <a:tailEnd type="none" w="med" len="med"/>
          </a:ln>
        </p:spPr>
      </p:cxnSp>
      <p:sp>
        <p:nvSpPr>
          <p:cNvPr id="461" name="Google Shape;461;p40"/>
          <p:cNvSpPr txBox="1"/>
          <p:nvPr/>
        </p:nvSpPr>
        <p:spPr>
          <a:xfrm>
            <a:off x="2069643" y="3354674"/>
            <a:ext cx="2305500" cy="678648"/>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chemeClr val="lt1"/>
                </a:solidFill>
                <a:latin typeface="Josefin Sans"/>
                <a:ea typeface="Josefin Sans"/>
                <a:cs typeface="Josefin Sans"/>
                <a:sym typeface="Josefin Sans"/>
              </a:rPr>
              <a:t>Modeling with out cv</a:t>
            </a:r>
            <a:endParaRPr sz="1800" dirty="0">
              <a:solidFill>
                <a:schemeClr val="lt1"/>
              </a:solidFill>
              <a:latin typeface="Josefin Sans"/>
              <a:ea typeface="Josefin Sans"/>
              <a:cs typeface="Josefin Sans"/>
              <a:sym typeface="Josefin Sans"/>
            </a:endParaRPr>
          </a:p>
        </p:txBody>
      </p:sp>
      <p:sp>
        <p:nvSpPr>
          <p:cNvPr id="462" name="Google Shape;462;p40"/>
          <p:cNvSpPr txBox="1"/>
          <p:nvPr/>
        </p:nvSpPr>
        <p:spPr>
          <a:xfrm>
            <a:off x="2069639" y="4033319"/>
            <a:ext cx="2305500" cy="5727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Open Sans"/>
                <a:ea typeface="Open Sans"/>
                <a:cs typeface="Open Sans"/>
                <a:sym typeface="Open Sans"/>
              </a:rPr>
              <a:t>L</a:t>
            </a:r>
            <a:r>
              <a:rPr lang="en" dirty="0">
                <a:solidFill>
                  <a:schemeClr val="lt1"/>
                </a:solidFill>
                <a:latin typeface="Open Sans"/>
                <a:ea typeface="Open Sans"/>
                <a:cs typeface="Open Sans"/>
                <a:sym typeface="Open Sans"/>
              </a:rPr>
              <a:t>ogistic regression best 0.85 accuracy </a:t>
            </a:r>
            <a:endParaRPr dirty="0">
              <a:solidFill>
                <a:schemeClr val="lt1"/>
              </a:solidFill>
              <a:latin typeface="Open Sans"/>
              <a:ea typeface="Open Sans"/>
              <a:cs typeface="Open Sans"/>
              <a:sym typeface="Open Sans"/>
            </a:endParaRPr>
          </a:p>
        </p:txBody>
      </p:sp>
      <p:sp>
        <p:nvSpPr>
          <p:cNvPr id="463" name="Google Shape;463;p40"/>
          <p:cNvSpPr txBox="1"/>
          <p:nvPr/>
        </p:nvSpPr>
        <p:spPr>
          <a:xfrm>
            <a:off x="720036" y="1178647"/>
            <a:ext cx="2305500" cy="425700"/>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chemeClr val="lt1"/>
                </a:solidFill>
                <a:latin typeface="Josefin Sans"/>
                <a:ea typeface="Josefin Sans"/>
                <a:cs typeface="Josefin Sans"/>
                <a:sym typeface="Josefin Sans"/>
              </a:rPr>
              <a:t>Handling imbalance</a:t>
            </a:r>
            <a:endParaRPr sz="1800" dirty="0">
              <a:solidFill>
                <a:schemeClr val="lt1"/>
              </a:solidFill>
              <a:latin typeface="Josefin Sans"/>
              <a:ea typeface="Josefin Sans"/>
              <a:cs typeface="Josefin Sans"/>
              <a:sym typeface="Josefin Sans"/>
            </a:endParaRPr>
          </a:p>
        </p:txBody>
      </p:sp>
      <p:sp>
        <p:nvSpPr>
          <p:cNvPr id="464" name="Google Shape;464;p40"/>
          <p:cNvSpPr txBox="1"/>
          <p:nvPr/>
        </p:nvSpPr>
        <p:spPr>
          <a:xfrm>
            <a:off x="720036" y="1704435"/>
            <a:ext cx="2305500" cy="5727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Open Sans"/>
                <a:ea typeface="Open Sans"/>
                <a:cs typeface="Open Sans"/>
                <a:sym typeface="Open Sans"/>
              </a:rPr>
              <a:t>Under sampling </a:t>
            </a:r>
            <a:endParaRPr dirty="0">
              <a:solidFill>
                <a:schemeClr val="lt1"/>
              </a:solidFill>
              <a:latin typeface="Open Sans"/>
              <a:ea typeface="Open Sans"/>
              <a:cs typeface="Open Sans"/>
              <a:sym typeface="Open Sans"/>
            </a:endParaRPr>
          </a:p>
        </p:txBody>
      </p:sp>
      <p:sp>
        <p:nvSpPr>
          <p:cNvPr id="465" name="Google Shape;465;p40"/>
          <p:cNvSpPr txBox="1"/>
          <p:nvPr/>
        </p:nvSpPr>
        <p:spPr>
          <a:xfrm>
            <a:off x="4768857" y="3607622"/>
            <a:ext cx="2305500" cy="425700"/>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a:solidFill>
                  <a:schemeClr val="lt1"/>
                </a:solidFill>
                <a:latin typeface="Josefin Sans"/>
                <a:ea typeface="Josefin Sans"/>
                <a:cs typeface="Josefin Sans"/>
                <a:sym typeface="Josefin Sans"/>
              </a:rPr>
              <a:t>B</a:t>
            </a:r>
            <a:r>
              <a:rPr lang="en" sz="2200" dirty="0">
                <a:solidFill>
                  <a:schemeClr val="lt1"/>
                </a:solidFill>
                <a:latin typeface="Josefin Sans"/>
                <a:ea typeface="Josefin Sans"/>
                <a:cs typeface="Josefin Sans"/>
                <a:sym typeface="Josefin Sans"/>
              </a:rPr>
              <a:t>est evaluation</a:t>
            </a:r>
            <a:endParaRPr sz="2200" dirty="0">
              <a:solidFill>
                <a:schemeClr val="lt1"/>
              </a:solidFill>
              <a:latin typeface="Josefin Sans"/>
              <a:ea typeface="Josefin Sans"/>
              <a:cs typeface="Josefin Sans"/>
              <a:sym typeface="Josefin Sans"/>
            </a:endParaRPr>
          </a:p>
        </p:txBody>
      </p:sp>
      <p:sp>
        <p:nvSpPr>
          <p:cNvPr id="466" name="Google Shape;466;p40"/>
          <p:cNvSpPr txBox="1"/>
          <p:nvPr/>
        </p:nvSpPr>
        <p:spPr>
          <a:xfrm>
            <a:off x="4768864" y="4033319"/>
            <a:ext cx="2305500" cy="5727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Open Sans"/>
                <a:ea typeface="Open Sans"/>
                <a:cs typeface="Open Sans"/>
                <a:sym typeface="Open Sans"/>
              </a:rPr>
              <a:t>D</a:t>
            </a:r>
            <a:r>
              <a:rPr lang="en" dirty="0">
                <a:solidFill>
                  <a:schemeClr val="lt1"/>
                </a:solidFill>
                <a:latin typeface="Open Sans"/>
                <a:ea typeface="Open Sans"/>
                <a:cs typeface="Open Sans"/>
                <a:sym typeface="Open Sans"/>
              </a:rPr>
              <a:t>ecision tree model</a:t>
            </a:r>
          </a:p>
          <a:p>
            <a:pPr marL="0" lvl="0" indent="0" algn="ctr" rtl="0">
              <a:spcBef>
                <a:spcPts val="0"/>
              </a:spcBef>
              <a:spcAft>
                <a:spcPts val="0"/>
              </a:spcAft>
              <a:buNone/>
            </a:pPr>
            <a:r>
              <a:rPr lang="en-US" dirty="0">
                <a:solidFill>
                  <a:schemeClr val="lt1"/>
                </a:solidFill>
                <a:latin typeface="Open Sans"/>
                <a:ea typeface="Open Sans"/>
                <a:cs typeface="Open Sans"/>
                <a:sym typeface="Open Sans"/>
              </a:rPr>
              <a:t>C</a:t>
            </a:r>
            <a:r>
              <a:rPr lang="en" dirty="0">
                <a:solidFill>
                  <a:schemeClr val="lt1"/>
                </a:solidFill>
                <a:latin typeface="Open Sans"/>
                <a:ea typeface="Open Sans"/>
                <a:cs typeface="Open Sans"/>
                <a:sym typeface="Open Sans"/>
              </a:rPr>
              <a:t>ross validation 0.94</a:t>
            </a:r>
            <a:endParaRPr dirty="0">
              <a:solidFill>
                <a:schemeClr val="lt1"/>
              </a:solidFill>
              <a:latin typeface="Open Sans"/>
              <a:ea typeface="Open Sans"/>
              <a:cs typeface="Open Sans"/>
              <a:sym typeface="Open Sans"/>
            </a:endParaRPr>
          </a:p>
        </p:txBody>
      </p:sp>
      <p:sp>
        <p:nvSpPr>
          <p:cNvPr id="460" name="Google Shape;460;p40"/>
          <p:cNvSpPr/>
          <p:nvPr/>
        </p:nvSpPr>
        <p:spPr>
          <a:xfrm>
            <a:off x="5429008" y="2530086"/>
            <a:ext cx="985200" cy="7245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Josefin Sans"/>
                <a:ea typeface="Josefin Sans"/>
                <a:cs typeface="Josefin Sans"/>
                <a:sym typeface="Josefin Sans"/>
              </a:rPr>
              <a:t>Random search</a:t>
            </a:r>
            <a:endParaRPr sz="1600" dirty="0">
              <a:solidFill>
                <a:schemeClr val="lt1"/>
              </a:solidFill>
              <a:latin typeface="Josefin Sans"/>
              <a:ea typeface="Josefin Sans"/>
              <a:cs typeface="Josefin Sans"/>
              <a:sym typeface="Josefin Sans"/>
            </a:endParaRPr>
          </a:p>
        </p:txBody>
      </p:sp>
      <p:sp>
        <p:nvSpPr>
          <p:cNvPr id="467" name="Google Shape;467;p40"/>
          <p:cNvSpPr txBox="1"/>
          <p:nvPr/>
        </p:nvSpPr>
        <p:spPr>
          <a:xfrm>
            <a:off x="6118464" y="1178647"/>
            <a:ext cx="2305500" cy="425700"/>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lt1"/>
                </a:solidFill>
                <a:latin typeface="Josefin Sans"/>
                <a:ea typeface="Josefin Sans"/>
                <a:cs typeface="Josefin Sans"/>
                <a:sym typeface="Josefin Sans"/>
              </a:rPr>
              <a:t>modeling</a:t>
            </a:r>
            <a:endParaRPr sz="2200" dirty="0">
              <a:solidFill>
                <a:schemeClr val="lt1"/>
              </a:solidFill>
              <a:latin typeface="Josefin Sans"/>
              <a:ea typeface="Josefin Sans"/>
              <a:cs typeface="Josefin Sans"/>
              <a:sym typeface="Josefin Sans"/>
            </a:endParaRPr>
          </a:p>
        </p:txBody>
      </p:sp>
      <p:sp>
        <p:nvSpPr>
          <p:cNvPr id="468" name="Google Shape;468;p40"/>
          <p:cNvSpPr txBox="1"/>
          <p:nvPr/>
        </p:nvSpPr>
        <p:spPr>
          <a:xfrm>
            <a:off x="6118464" y="1604350"/>
            <a:ext cx="2305500" cy="5727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Open Sans"/>
                <a:ea typeface="Open Sans"/>
                <a:cs typeface="Open Sans"/>
                <a:sym typeface="Open Sans"/>
              </a:rPr>
              <a:t>C</a:t>
            </a:r>
            <a:r>
              <a:rPr lang="en" dirty="0">
                <a:solidFill>
                  <a:schemeClr val="lt1"/>
                </a:solidFill>
                <a:latin typeface="Open Sans"/>
                <a:ea typeface="Open Sans"/>
                <a:cs typeface="Open Sans"/>
                <a:sym typeface="Open Sans"/>
              </a:rPr>
              <a:t>ross validation</a:t>
            </a:r>
          </a:p>
          <a:p>
            <a:pPr marL="0" lvl="0" indent="0" algn="ctr" rtl="0">
              <a:spcBef>
                <a:spcPts val="0"/>
              </a:spcBef>
              <a:spcAft>
                <a:spcPts val="0"/>
              </a:spcAft>
              <a:buNone/>
            </a:pPr>
            <a:endParaRPr dirty="0">
              <a:solidFill>
                <a:schemeClr val="lt1"/>
              </a:solidFill>
              <a:latin typeface="Open Sans"/>
              <a:ea typeface="Open Sans"/>
              <a:cs typeface="Open Sans"/>
              <a:sym typeface="Open Sans"/>
            </a:endParaRPr>
          </a:p>
        </p:txBody>
      </p:sp>
      <p:sp>
        <p:nvSpPr>
          <p:cNvPr id="469" name="Google Shape;469;p40"/>
          <p:cNvSpPr txBox="1"/>
          <p:nvPr/>
        </p:nvSpPr>
        <p:spPr>
          <a:xfrm>
            <a:off x="3371088" y="1178647"/>
            <a:ext cx="2353662" cy="425700"/>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lt1"/>
                </a:solidFill>
                <a:latin typeface="Josefin Sans"/>
                <a:ea typeface="Josefin Sans"/>
                <a:cs typeface="Josefin Sans"/>
                <a:sym typeface="Josefin Sans"/>
              </a:rPr>
              <a:t>Feature selection</a:t>
            </a:r>
          </a:p>
        </p:txBody>
      </p:sp>
      <p:sp>
        <p:nvSpPr>
          <p:cNvPr id="470" name="Google Shape;470;p40"/>
          <p:cNvSpPr txBox="1"/>
          <p:nvPr/>
        </p:nvSpPr>
        <p:spPr>
          <a:xfrm>
            <a:off x="3419260" y="1604350"/>
            <a:ext cx="2305500" cy="5727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latin typeface="Josefin Sans"/>
                <a:ea typeface="Josefin Sans"/>
                <a:cs typeface="Josefin Sans"/>
                <a:sym typeface="Josefin Sans"/>
              </a:rPr>
              <a:t>Randomforest classifier</a:t>
            </a:r>
          </a:p>
          <a:p>
            <a:pPr marL="0" lvl="0" indent="0" algn="ctr" rtl="0">
              <a:spcBef>
                <a:spcPts val="0"/>
              </a:spcBef>
              <a:spcAft>
                <a:spcPts val="0"/>
              </a:spcAft>
              <a:buNone/>
            </a:pPr>
            <a:r>
              <a:rPr lang="en-US" dirty="0">
                <a:solidFill>
                  <a:schemeClr val="lt1"/>
                </a:solidFill>
                <a:latin typeface="Josefin Sans"/>
                <a:ea typeface="Josefin Sans"/>
                <a:cs typeface="Josefin Sans"/>
                <a:sym typeface="Josefin Sans"/>
              </a:rPr>
              <a:t>&amp; information gain</a:t>
            </a:r>
            <a:endParaRPr lang="en-US" sz="1400" dirty="0">
              <a:solidFill>
                <a:schemeClr val="lt1"/>
              </a:solidFill>
              <a:latin typeface="Josefin Sans"/>
              <a:ea typeface="Josefin Sans"/>
              <a:cs typeface="Josefin Sans"/>
              <a:sym typeface="Josefin Sans"/>
            </a:endParaRPr>
          </a:p>
        </p:txBody>
      </p:sp>
      <p:sp>
        <p:nvSpPr>
          <p:cNvPr id="471" name="Google Shape;471;p40"/>
          <p:cNvSpPr/>
          <p:nvPr/>
        </p:nvSpPr>
        <p:spPr>
          <a:xfrm>
            <a:off x="6778614" y="2356274"/>
            <a:ext cx="2109354" cy="9984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latin typeface="Josefin Sans"/>
                <a:ea typeface="Josefin Sans"/>
                <a:cs typeface="Josefin Sans"/>
                <a:sym typeface="Josefin Sans"/>
              </a:rPr>
              <a:t>Hyper</a:t>
            </a:r>
            <a:r>
              <a:rPr lang="en" sz="2000" dirty="0">
                <a:solidFill>
                  <a:schemeClr val="lt1"/>
                </a:solidFill>
                <a:latin typeface="Josefin Sans"/>
                <a:ea typeface="Josefin Sans"/>
                <a:cs typeface="Josefin Sans"/>
                <a:sym typeface="Josefin Sans"/>
              </a:rPr>
              <a:t> patameter tunning</a:t>
            </a:r>
            <a:endParaRPr sz="2000" dirty="0">
              <a:solidFill>
                <a:schemeClr val="lt1"/>
              </a:solidFill>
              <a:latin typeface="Josefin Sans"/>
              <a:ea typeface="Josefin Sans"/>
              <a:cs typeface="Josefin Sans"/>
              <a:sym typeface="Josefin Sans"/>
            </a:endParaRPr>
          </a:p>
        </p:txBody>
      </p:sp>
      <p:cxnSp>
        <p:nvCxnSpPr>
          <p:cNvPr id="472" name="Google Shape;472;p40"/>
          <p:cNvCxnSpPr>
            <a:cxnSpLocks/>
            <a:stCxn id="460" idx="3"/>
            <a:endCxn id="471" idx="1"/>
          </p:cNvCxnSpPr>
          <p:nvPr/>
        </p:nvCxnSpPr>
        <p:spPr>
          <a:xfrm flipV="1">
            <a:off x="6414208" y="2855474"/>
            <a:ext cx="364406" cy="36862"/>
          </a:xfrm>
          <a:prstGeom prst="straightConnector1">
            <a:avLst/>
          </a:prstGeom>
          <a:noFill/>
          <a:ln w="9525" cap="flat" cmpd="sng">
            <a:solidFill>
              <a:schemeClr val="lt1"/>
            </a:solidFill>
            <a:prstDash val="solid"/>
            <a:round/>
            <a:headEnd type="none" w="med" len="med"/>
            <a:tailEnd type="none" w="med" len="med"/>
          </a:ln>
        </p:spPr>
      </p:cxnSp>
      <p:cxnSp>
        <p:nvCxnSpPr>
          <p:cNvPr id="473" name="Google Shape;473;p40"/>
          <p:cNvCxnSpPr>
            <a:cxnSpLocks/>
            <a:stCxn id="471" idx="0"/>
            <a:endCxn id="468" idx="2"/>
          </p:cNvCxnSpPr>
          <p:nvPr/>
        </p:nvCxnSpPr>
        <p:spPr>
          <a:xfrm flipH="1" flipV="1">
            <a:off x="7271214" y="2177050"/>
            <a:ext cx="562077" cy="179224"/>
          </a:xfrm>
          <a:prstGeom prst="straightConnector1">
            <a:avLst/>
          </a:prstGeom>
          <a:noFill/>
          <a:ln w="9525" cap="flat" cmpd="sng">
            <a:solidFill>
              <a:schemeClr val="lt1"/>
            </a:solidFill>
            <a:prstDash val="solid"/>
            <a:round/>
            <a:headEnd type="none" w="med" len="med"/>
            <a:tailEnd type="none" w="med" len="med"/>
          </a:ln>
        </p:spPr>
      </p:cxnSp>
      <p:cxnSp>
        <p:nvCxnSpPr>
          <p:cNvPr id="474" name="Google Shape;474;p40"/>
          <p:cNvCxnSpPr>
            <a:stCxn id="460" idx="2"/>
            <a:endCxn id="465" idx="0"/>
          </p:cNvCxnSpPr>
          <p:nvPr/>
        </p:nvCxnSpPr>
        <p:spPr>
          <a:xfrm>
            <a:off x="5921608" y="3254586"/>
            <a:ext cx="0" cy="353100"/>
          </a:xfrm>
          <a:prstGeom prst="straightConnector1">
            <a:avLst/>
          </a:prstGeom>
          <a:noFill/>
          <a:ln w="9525" cap="flat" cmpd="sng">
            <a:solidFill>
              <a:schemeClr val="lt1"/>
            </a:solidFill>
            <a:prstDash val="solid"/>
            <a:round/>
            <a:headEnd type="none" w="med" len="med"/>
            <a:tailEnd type="none" w="med" len="med"/>
          </a:ln>
        </p:spPr>
      </p:cxnSp>
      <p:cxnSp>
        <p:nvCxnSpPr>
          <p:cNvPr id="475" name="Google Shape;475;p40"/>
          <p:cNvCxnSpPr>
            <a:stCxn id="470" idx="2"/>
            <a:endCxn id="456" idx="0"/>
          </p:cNvCxnSpPr>
          <p:nvPr/>
        </p:nvCxnSpPr>
        <p:spPr>
          <a:xfrm>
            <a:off x="4572010" y="2177050"/>
            <a:ext cx="0" cy="353100"/>
          </a:xfrm>
          <a:prstGeom prst="straightConnector1">
            <a:avLst/>
          </a:prstGeom>
          <a:noFill/>
          <a:ln w="9525" cap="flat" cmpd="sng">
            <a:solidFill>
              <a:schemeClr val="lt1"/>
            </a:solidFill>
            <a:prstDash val="solid"/>
            <a:round/>
            <a:headEnd type="none" w="med" len="med"/>
            <a:tailEnd type="none" w="med" len="med"/>
          </a:ln>
        </p:spPr>
      </p:cxnSp>
      <p:cxnSp>
        <p:nvCxnSpPr>
          <p:cNvPr id="476" name="Google Shape;476;p40"/>
          <p:cNvCxnSpPr>
            <a:cxnSpLocks/>
          </p:cNvCxnSpPr>
          <p:nvPr/>
        </p:nvCxnSpPr>
        <p:spPr>
          <a:xfrm>
            <a:off x="1554480" y="4035644"/>
            <a:ext cx="515156" cy="0"/>
          </a:xfrm>
          <a:prstGeom prst="straightConnector1">
            <a:avLst/>
          </a:prstGeom>
          <a:noFill/>
          <a:ln w="9525" cap="flat" cmpd="sng">
            <a:solidFill>
              <a:schemeClr val="lt1"/>
            </a:solidFill>
            <a:prstDash val="solid"/>
            <a:round/>
            <a:headEnd type="none" w="med" len="med"/>
            <a:tailEnd type="none" w="med" len="med"/>
          </a:ln>
        </p:spPr>
      </p:cxnSp>
      <p:cxnSp>
        <p:nvCxnSpPr>
          <p:cNvPr id="477" name="Google Shape;477;p40"/>
          <p:cNvCxnSpPr>
            <a:stCxn id="464" idx="2"/>
            <a:endCxn id="454" idx="0"/>
          </p:cNvCxnSpPr>
          <p:nvPr/>
        </p:nvCxnSpPr>
        <p:spPr>
          <a:xfrm>
            <a:off x="1872786" y="2277135"/>
            <a:ext cx="3" cy="252951"/>
          </a:xfrm>
          <a:prstGeom prst="straightConnector1">
            <a:avLst/>
          </a:prstGeom>
          <a:noFill/>
          <a:ln w="9525" cap="flat" cmpd="sng">
            <a:solidFill>
              <a:schemeClr val="lt1"/>
            </a:solidFill>
            <a:prstDash val="solid"/>
            <a:round/>
            <a:headEnd type="none" w="med" len="med"/>
            <a:tailEnd type="none" w="med" len="med"/>
          </a:ln>
        </p:spPr>
      </p:cxnSp>
      <p:pic>
        <p:nvPicPr>
          <p:cNvPr id="4" name="Video 3">
            <a:hlinkClick r:id="" action="ppaction://media"/>
            <a:extLst>
              <a:ext uri="{FF2B5EF4-FFF2-40B4-BE49-F238E27FC236}">
                <a16:creationId xmlns:a16="http://schemas.microsoft.com/office/drawing/2014/main" id="{6C358496-107F-F6D2-415A-CF941BF0415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912">
        <p15:prstTrans prst="peelOff"/>
      </p:transition>
    </mc:Choice>
    <mc:Fallback>
      <p:transition spd="slow" advTm="29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2"/>
          <p:cNvSpPr txBox="1">
            <a:spLocks noGrp="1"/>
          </p:cNvSpPr>
          <p:nvPr>
            <p:ph type="title"/>
          </p:nvPr>
        </p:nvSpPr>
        <p:spPr>
          <a:xfrm>
            <a:off x="720000" y="35300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Models'</a:t>
            </a:r>
            <a:r>
              <a:rPr lang="en" dirty="0"/>
              <a:t> evaluation</a:t>
            </a:r>
            <a:endParaRPr dirty="0"/>
          </a:p>
        </p:txBody>
      </p:sp>
      <p:graphicFrame>
        <p:nvGraphicFramePr>
          <p:cNvPr id="519" name="Google Shape;519;p42"/>
          <p:cNvGraphicFramePr/>
          <p:nvPr>
            <p:extLst>
              <p:ext uri="{D42A27DB-BD31-4B8C-83A1-F6EECF244321}">
                <p14:modId xmlns:p14="http://schemas.microsoft.com/office/powerpoint/2010/main" val="2266721333"/>
              </p:ext>
            </p:extLst>
          </p:nvPr>
        </p:nvGraphicFramePr>
        <p:xfrm>
          <a:off x="720000" y="1159192"/>
          <a:ext cx="7628655" cy="3763850"/>
        </p:xfrm>
        <a:graphic>
          <a:graphicData uri="http://schemas.openxmlformats.org/drawingml/2006/table">
            <a:tbl>
              <a:tblPr>
                <a:noFill/>
                <a:tableStyleId>{253A5707-0EB5-44D2-8484-B6241D0B7CD9}</a:tableStyleId>
              </a:tblPr>
              <a:tblGrid>
                <a:gridCol w="2492655">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617050">
                <a:tc>
                  <a:txBody>
                    <a:bodyPr/>
                    <a:lstStyle/>
                    <a:p>
                      <a:pPr marL="0" lvl="0" indent="0" algn="l" rtl="0">
                        <a:spcBef>
                          <a:spcPts val="0"/>
                        </a:spcBef>
                        <a:spcAft>
                          <a:spcPts val="0"/>
                        </a:spcAft>
                        <a:buNone/>
                      </a:pPr>
                      <a:r>
                        <a:rPr lang="en-US" sz="2200" dirty="0">
                          <a:solidFill>
                            <a:schemeClr val="lt1"/>
                          </a:solidFill>
                          <a:latin typeface="Josefin Sans"/>
                          <a:ea typeface="Josefin Sans"/>
                          <a:cs typeface="Josefin Sans"/>
                          <a:sym typeface="Josefin Sans"/>
                        </a:rPr>
                        <a:t>M</a:t>
                      </a:r>
                      <a:r>
                        <a:rPr lang="en" sz="2200" dirty="0">
                          <a:solidFill>
                            <a:schemeClr val="lt1"/>
                          </a:solidFill>
                          <a:latin typeface="Josefin Sans"/>
                          <a:ea typeface="Josefin Sans"/>
                          <a:cs typeface="Josefin Sans"/>
                          <a:sym typeface="Josefin Sans"/>
                        </a:rPr>
                        <a:t>odel name </a:t>
                      </a:r>
                      <a:endParaRPr sz="2200" dirty="0">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US" sz="2200" dirty="0">
                          <a:solidFill>
                            <a:schemeClr val="lt1"/>
                          </a:solidFill>
                          <a:latin typeface="Josefin Sans"/>
                          <a:ea typeface="Josefin Sans"/>
                          <a:cs typeface="Josefin Sans"/>
                          <a:sym typeface="Josefin Sans"/>
                        </a:rPr>
                        <a:t>T</a:t>
                      </a:r>
                      <a:r>
                        <a:rPr lang="en" sz="2200" dirty="0">
                          <a:solidFill>
                            <a:schemeClr val="lt1"/>
                          </a:solidFill>
                          <a:latin typeface="Josefin Sans"/>
                          <a:ea typeface="Josefin Sans"/>
                          <a:cs typeface="Josefin Sans"/>
                          <a:sym typeface="Josefin Sans"/>
                        </a:rPr>
                        <a:t>rain evaluation</a:t>
                      </a:r>
                      <a:endParaRPr sz="2200" dirty="0">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US" sz="2200" dirty="0">
                          <a:solidFill>
                            <a:schemeClr val="lt1"/>
                          </a:solidFill>
                          <a:latin typeface="Josefin Sans"/>
                          <a:ea typeface="Josefin Sans"/>
                          <a:cs typeface="Josefin Sans"/>
                          <a:sym typeface="Josefin Sans"/>
                        </a:rPr>
                        <a:t>T</a:t>
                      </a:r>
                      <a:r>
                        <a:rPr lang="en" sz="2200" dirty="0">
                          <a:solidFill>
                            <a:schemeClr val="lt1"/>
                          </a:solidFill>
                          <a:latin typeface="Josefin Sans"/>
                          <a:ea typeface="Josefin Sans"/>
                          <a:cs typeface="Josefin Sans"/>
                          <a:sym typeface="Josefin Sans"/>
                        </a:rPr>
                        <a:t>est evaluation</a:t>
                      </a:r>
                      <a:endParaRPr sz="2200" dirty="0">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0"/>
                  </a:ext>
                </a:extLst>
              </a:tr>
              <a:tr h="6170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rgbClr val="FF0000"/>
                          </a:solidFill>
                          <a:effectLst/>
                          <a:latin typeface="Arial"/>
                          <a:ea typeface="Arial"/>
                          <a:cs typeface="Arial"/>
                          <a:sym typeface="Arial"/>
                        </a:rPr>
                        <a:t> Logistic Regression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rgbClr val="FF0000"/>
                          </a:solidFill>
                          <a:effectLst/>
                          <a:latin typeface="Arial"/>
                          <a:ea typeface="Arial"/>
                          <a:cs typeface="Arial"/>
                          <a:sym typeface="Arial"/>
                        </a:rPr>
                        <a:t>       (</a:t>
                      </a:r>
                      <a:r>
                        <a:rPr lang="en-US" sz="1400" b="1" i="0" u="none" strike="noStrike" cap="none" dirty="0">
                          <a:solidFill>
                            <a:srgbClr val="FF0000"/>
                          </a:solidFill>
                          <a:effectLst/>
                          <a:latin typeface="Arial"/>
                          <a:ea typeface="Arial"/>
                          <a:cs typeface="Arial"/>
                          <a:sym typeface="Arial"/>
                        </a:rPr>
                        <a:t>precision</a:t>
                      </a:r>
                      <a:r>
                        <a:rPr lang="en-US" sz="1600" b="1" i="0" u="none" strike="noStrike" cap="none" dirty="0">
                          <a:solidFill>
                            <a:srgbClr val="FF0000"/>
                          </a:solidFill>
                          <a:effectLst/>
                          <a:latin typeface="Arial"/>
                          <a:ea typeface="Arial"/>
                          <a:cs typeface="Arial"/>
                          <a:sym typeface="Arial"/>
                        </a:rPr>
                        <a:t>)</a:t>
                      </a:r>
                      <a:endParaRPr lang="en-US" sz="1600" b="0" i="0" u="none" strike="noStrike" cap="none" dirty="0">
                        <a:solidFill>
                          <a:srgbClr val="FF0000"/>
                        </a:solidFill>
                        <a:effectLst/>
                        <a:latin typeface="Arial"/>
                        <a:ea typeface="Arial"/>
                        <a:cs typeface="Arial"/>
                        <a:sym typeface="Arial"/>
                      </a:endParaRPr>
                    </a:p>
                    <a:p>
                      <a:pPr marL="0" lvl="0" indent="0" algn="l" rtl="0">
                        <a:spcBef>
                          <a:spcPts val="0"/>
                        </a:spcBef>
                        <a:spcAft>
                          <a:spcPts val="0"/>
                        </a:spcAft>
                        <a:buNone/>
                      </a:pPr>
                      <a:endParaRPr dirty="0">
                        <a:solidFill>
                          <a:schemeClr val="lt1"/>
                        </a:solidFill>
                        <a:latin typeface="Open Sans"/>
                        <a:ea typeface="Open Sans"/>
                        <a:cs typeface="Open Sans"/>
                        <a:sym typeface="Ope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 dirty="0">
                          <a:solidFill>
                            <a:schemeClr val="lt1"/>
                          </a:solidFill>
                          <a:latin typeface="Open Sans"/>
                          <a:ea typeface="Open Sans"/>
                          <a:cs typeface="Open Sans"/>
                          <a:sym typeface="Open Sans"/>
                        </a:rPr>
                        <a:t>0.83</a:t>
                      </a:r>
                      <a:endParaRPr dirty="0">
                        <a:solidFill>
                          <a:schemeClr val="lt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 dirty="0">
                          <a:solidFill>
                            <a:schemeClr val="lt1"/>
                          </a:solidFill>
                          <a:latin typeface="Open Sans"/>
                          <a:ea typeface="Open Sans"/>
                          <a:cs typeface="Open Sans"/>
                          <a:sym typeface="Open Sans"/>
                        </a:rPr>
                        <a:t>0.83</a:t>
                      </a:r>
                      <a:endParaRPr dirty="0">
                        <a:solidFill>
                          <a:schemeClr val="lt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1"/>
                  </a:ext>
                </a:extLst>
              </a:tr>
              <a:tr h="6170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FF0000"/>
                          </a:solidFill>
                          <a:effectLst/>
                          <a:latin typeface="Arial"/>
                          <a:ea typeface="Arial"/>
                          <a:cs typeface="Arial"/>
                          <a:sym typeface="Arial"/>
                        </a:rPr>
                        <a:t> Neighbors Classifier</a:t>
                      </a:r>
                    </a:p>
                    <a:p>
                      <a:pPr marL="0" lvl="0" indent="0" algn="l" rtl="0">
                        <a:spcBef>
                          <a:spcPts val="0"/>
                        </a:spcBef>
                        <a:spcAft>
                          <a:spcPts val="0"/>
                        </a:spcAft>
                        <a:buNone/>
                      </a:pPr>
                      <a:endParaRPr dirty="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0.83</a:t>
                      </a:r>
                      <a:endParaRPr dirty="0">
                        <a:solidFill>
                          <a:schemeClr val="lt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0.80</a:t>
                      </a:r>
                      <a:endParaRPr dirty="0">
                        <a:solidFill>
                          <a:schemeClr val="lt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2"/>
                  </a:ext>
                </a:extLst>
              </a:tr>
              <a:tr h="6170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FF0000"/>
                          </a:solidFill>
                          <a:effectLst/>
                          <a:latin typeface="Arial"/>
                          <a:ea typeface="Arial"/>
                          <a:cs typeface="Arial"/>
                          <a:sym typeface="Arial"/>
                        </a:rPr>
                        <a:t> </a:t>
                      </a:r>
                      <a:r>
                        <a:rPr lang="en-US" sz="1400" b="0" i="0" u="none" strike="noStrike" cap="none" dirty="0">
                          <a:solidFill>
                            <a:srgbClr val="FF0000"/>
                          </a:solidFill>
                          <a:effectLst/>
                          <a:latin typeface="Arial"/>
                          <a:ea typeface="Arial"/>
                          <a:cs typeface="Arial"/>
                          <a:sym typeface="Arial"/>
                        </a:rPr>
                        <a:t>Random Forest Classifier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FF0000"/>
                        </a:solidFill>
                        <a:effectLst/>
                        <a:latin typeface="Arial"/>
                        <a:ea typeface="Arial"/>
                        <a:cs typeface="Arial"/>
                        <a:sym typeface="Arial"/>
                      </a:endParaRPr>
                    </a:p>
                    <a:p>
                      <a:pPr marL="0" lvl="0" indent="0" algn="l" rtl="0">
                        <a:spcBef>
                          <a:spcPts val="0"/>
                        </a:spcBef>
                        <a:spcAft>
                          <a:spcPts val="0"/>
                        </a:spcAft>
                        <a:buNone/>
                      </a:pPr>
                      <a:r>
                        <a:rPr lang="en-US" dirty="0"/>
                        <a:t>Overfitting</a:t>
                      </a:r>
                      <a:endParaRPr dirty="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0.95</a:t>
                      </a:r>
                      <a:endParaRPr dirty="0">
                        <a:solidFill>
                          <a:schemeClr val="lt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0.80</a:t>
                      </a:r>
                      <a:endParaRPr dirty="0">
                        <a:solidFill>
                          <a:schemeClr val="lt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3"/>
                  </a:ext>
                </a:extLst>
              </a:tr>
              <a:tr h="6170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chemeClr val="lt1"/>
                          </a:solidFill>
                          <a:latin typeface="Open Sans"/>
                          <a:ea typeface="Open Sans"/>
                          <a:cs typeface="Open Sans"/>
                          <a:sym typeface="Open Sans"/>
                        </a:rPr>
                        <a:t> </a:t>
                      </a:r>
                      <a:r>
                        <a:rPr lang="en-US" sz="1400" b="0" i="0" u="none" strike="noStrike" cap="none" dirty="0">
                          <a:solidFill>
                            <a:srgbClr val="FF0000"/>
                          </a:solidFill>
                          <a:effectLst/>
                          <a:latin typeface="Arial"/>
                          <a:ea typeface="Arial"/>
                          <a:cs typeface="Arial"/>
                          <a:sym typeface="Arial"/>
                        </a:rPr>
                        <a:t>Decision Tree Classifier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FF0000"/>
                          </a:solidFill>
                          <a:effectLst/>
                          <a:latin typeface="Arial"/>
                          <a:ea typeface="Arial"/>
                          <a:cs typeface="Arial"/>
                          <a:sym typeface="Arial"/>
                        </a:rPr>
                        <a:t>Overfitting</a:t>
                      </a:r>
                    </a:p>
                    <a:p>
                      <a:pPr marL="0" lvl="0" indent="0" algn="l" rtl="0">
                        <a:spcBef>
                          <a:spcPts val="0"/>
                        </a:spcBef>
                        <a:spcAft>
                          <a:spcPts val="0"/>
                        </a:spcAft>
                        <a:buNone/>
                      </a:pPr>
                      <a:endParaRPr dirty="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0.94</a:t>
                      </a:r>
                      <a:endParaRPr dirty="0">
                        <a:solidFill>
                          <a:schemeClr val="lt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0.74</a:t>
                      </a:r>
                      <a:endParaRPr dirty="0">
                        <a:solidFill>
                          <a:schemeClr val="lt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4"/>
                  </a:ext>
                </a:extLst>
              </a:tr>
            </a:tbl>
          </a:graphicData>
        </a:graphic>
      </p:graphicFrame>
      <p:pic>
        <p:nvPicPr>
          <p:cNvPr id="4" name="Video 3">
            <a:hlinkClick r:id="" action="ppaction://media"/>
            <a:extLst>
              <a:ext uri="{FF2B5EF4-FFF2-40B4-BE49-F238E27FC236}">
                <a16:creationId xmlns:a16="http://schemas.microsoft.com/office/drawing/2014/main" id="{49B17606-2BF5-3D08-B1DA-B4ED77FCB9F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3115">
        <p14:switch dir="r"/>
      </p:transition>
    </mc:Choice>
    <mc:Fallback>
      <p:transition spd="slow" advTm="31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720000" y="164723"/>
            <a:ext cx="7704000" cy="951077"/>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tx2">
                    <a:lumMod val="60000"/>
                    <a:lumOff val="40000"/>
                  </a:schemeClr>
                </a:solidFill>
              </a:rPr>
              <a:t>E</a:t>
            </a:r>
            <a:r>
              <a:rPr lang="en" sz="2400" dirty="0">
                <a:solidFill>
                  <a:schemeClr val="tx2">
                    <a:lumMod val="60000"/>
                    <a:lumOff val="40000"/>
                  </a:schemeClr>
                </a:solidFill>
              </a:rPr>
              <a:t>valuation  Cross validation &amp;hyperprameter tuning</a:t>
            </a:r>
            <a:endParaRPr sz="2400" dirty="0">
              <a:solidFill>
                <a:schemeClr val="tx2">
                  <a:lumMod val="60000"/>
                  <a:lumOff val="40000"/>
                </a:schemeClr>
              </a:solidFill>
            </a:endParaRPr>
          </a:p>
        </p:txBody>
      </p:sp>
      <p:sp>
        <p:nvSpPr>
          <p:cNvPr id="483" name="Google Shape;483;p41"/>
          <p:cNvSpPr txBox="1">
            <a:spLocks noGrp="1"/>
          </p:cNvSpPr>
          <p:nvPr>
            <p:ph type="subTitle" idx="4294967295"/>
          </p:nvPr>
        </p:nvSpPr>
        <p:spPr>
          <a:xfrm>
            <a:off x="6141200" y="3505713"/>
            <a:ext cx="2153700" cy="5727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t>0.94 train ,0.94 test</a:t>
            </a:r>
            <a:endParaRPr dirty="0"/>
          </a:p>
        </p:txBody>
      </p:sp>
      <p:sp>
        <p:nvSpPr>
          <p:cNvPr id="484" name="Google Shape;484;p41"/>
          <p:cNvSpPr txBox="1">
            <a:spLocks noGrp="1"/>
          </p:cNvSpPr>
          <p:nvPr>
            <p:ph type="title" idx="4294967295"/>
          </p:nvPr>
        </p:nvSpPr>
        <p:spPr>
          <a:xfrm>
            <a:off x="6141200" y="1639275"/>
            <a:ext cx="2153700" cy="513900"/>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t>Decision tree</a:t>
            </a:r>
          </a:p>
        </p:txBody>
      </p:sp>
      <p:sp>
        <p:nvSpPr>
          <p:cNvPr id="485" name="Google Shape;485;p41"/>
          <p:cNvSpPr txBox="1">
            <a:spLocks noGrp="1"/>
          </p:cNvSpPr>
          <p:nvPr>
            <p:ph type="subTitle" idx="4294967295"/>
          </p:nvPr>
        </p:nvSpPr>
        <p:spPr>
          <a:xfrm>
            <a:off x="6141200" y="2153022"/>
            <a:ext cx="2153700" cy="5727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indent="0">
              <a:buNone/>
            </a:pPr>
            <a:r>
              <a:rPr lang="en-US" b="0" dirty="0">
                <a:solidFill>
                  <a:srgbClr val="000000"/>
                </a:solidFill>
                <a:effectLst/>
                <a:latin typeface="Courier New" panose="02070309020205020404" pitchFamily="49" charset="0"/>
              </a:rPr>
              <a:t>(</a:t>
            </a:r>
            <a:r>
              <a:rPr lang="en-US" b="1" dirty="0">
                <a:solidFill>
                  <a:srgbClr val="000000"/>
                </a:solidFill>
                <a:effectLst/>
                <a:latin typeface="Courier New" panose="02070309020205020404" pitchFamily="49" charset="0"/>
              </a:rPr>
              <a:t>max_depth= </a:t>
            </a:r>
            <a:r>
              <a:rPr lang="en-US" b="1" dirty="0">
                <a:solidFill>
                  <a:srgbClr val="098156"/>
                </a:solidFill>
                <a:effectLst/>
                <a:latin typeface="Courier New" panose="02070309020205020404" pitchFamily="49" charset="0"/>
              </a:rPr>
              <a:t>4</a:t>
            </a:r>
            <a:r>
              <a:rPr lang="en-US" b="1" dirty="0">
                <a:solidFill>
                  <a:srgbClr val="000000"/>
                </a:solidFill>
                <a:effectLst/>
                <a:latin typeface="Courier New" panose="02070309020205020404" pitchFamily="49" charset="0"/>
              </a:rPr>
              <a:t>, criterion=</a:t>
            </a:r>
            <a:r>
              <a:rPr lang="en-US" b="1" dirty="0">
                <a:solidFill>
                  <a:srgbClr val="A31515"/>
                </a:solidFill>
                <a:effectLst/>
                <a:latin typeface="Courier New" panose="02070309020205020404" pitchFamily="49" charset="0"/>
              </a:rPr>
              <a:t>'entropy'</a:t>
            </a:r>
            <a:r>
              <a:rPr lang="en-US" b="1" dirty="0">
                <a:solidFill>
                  <a:srgbClr val="000000"/>
                </a:solidFill>
                <a:effectLst/>
                <a:latin typeface="Courier New" panose="02070309020205020404" pitchFamily="49" charset="0"/>
              </a:rPr>
              <a:t>)</a:t>
            </a:r>
          </a:p>
          <a:p>
            <a:pPr marL="0" lvl="0" indent="0" algn="l" rtl="0">
              <a:lnSpc>
                <a:spcPct val="100000"/>
              </a:lnSpc>
              <a:spcBef>
                <a:spcPts val="0"/>
              </a:spcBef>
              <a:spcAft>
                <a:spcPts val="0"/>
              </a:spcAft>
              <a:buNone/>
            </a:pPr>
            <a:endParaRPr dirty="0"/>
          </a:p>
        </p:txBody>
      </p:sp>
      <p:sp>
        <p:nvSpPr>
          <p:cNvPr id="486" name="Google Shape;486;p41"/>
          <p:cNvSpPr txBox="1">
            <a:spLocks noGrp="1"/>
          </p:cNvSpPr>
          <p:nvPr>
            <p:ph type="title" idx="4294967295"/>
          </p:nvPr>
        </p:nvSpPr>
        <p:spPr>
          <a:xfrm>
            <a:off x="6141200" y="2933077"/>
            <a:ext cx="2153700" cy="572700"/>
          </a:xfrm>
          <a:prstGeom prst="rect">
            <a:avLst/>
          </a:prstGeom>
          <a:solidFill>
            <a:srgbClr val="FFFFFF">
              <a:alpha val="14880"/>
            </a:srgbClr>
          </a:solidFill>
          <a:ln>
            <a:noFill/>
          </a:ln>
        </p:spPr>
        <p:txBody>
          <a:bodyPr spcFirstLastPara="1" wrap="square" lIns="91425" tIns="91425" rIns="91425" bIns="91425" anchor="b" anchorCtr="0">
            <a:noAutofit/>
          </a:bodyPr>
          <a:lstStyle/>
          <a:p>
            <a:pPr algn="ctr"/>
            <a:br>
              <a:rPr lang="en-US" sz="1050" dirty="0"/>
            </a:br>
            <a:br>
              <a:rPr lang="en-US" sz="1050" dirty="0"/>
            </a:br>
            <a:br>
              <a:rPr lang="en-US" sz="1050" dirty="0"/>
            </a:br>
            <a:br>
              <a:rPr lang="en-US" sz="1050" dirty="0"/>
            </a:br>
            <a:br>
              <a:rPr lang="en-US" sz="1050" dirty="0"/>
            </a:br>
            <a:br>
              <a:rPr lang="en-US" sz="1050" dirty="0"/>
            </a:br>
            <a:br>
              <a:rPr lang="en-US" sz="1050" dirty="0"/>
            </a:br>
            <a:br>
              <a:rPr lang="en-US" sz="1050" dirty="0"/>
            </a:br>
            <a:br>
              <a:rPr lang="en-US" sz="1050" dirty="0"/>
            </a:br>
            <a:r>
              <a:rPr lang="en-US" sz="1050" dirty="0"/>
              <a:t>cross validation (f1_macro)</a:t>
            </a:r>
            <a:endParaRPr sz="2200" dirty="0"/>
          </a:p>
        </p:txBody>
      </p:sp>
      <p:sp>
        <p:nvSpPr>
          <p:cNvPr id="487" name="Google Shape;487;p41"/>
          <p:cNvSpPr txBox="1">
            <a:spLocks noGrp="1"/>
          </p:cNvSpPr>
          <p:nvPr>
            <p:ph type="title" idx="4294967295"/>
          </p:nvPr>
        </p:nvSpPr>
        <p:spPr>
          <a:xfrm>
            <a:off x="849100" y="2991877"/>
            <a:ext cx="2153700" cy="513900"/>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t>0.85 </a:t>
            </a:r>
            <a:endParaRPr sz="2200" dirty="0"/>
          </a:p>
        </p:txBody>
      </p:sp>
      <p:sp>
        <p:nvSpPr>
          <p:cNvPr id="489" name="Google Shape;489;p41"/>
          <p:cNvSpPr txBox="1">
            <a:spLocks noGrp="1"/>
          </p:cNvSpPr>
          <p:nvPr>
            <p:ph type="title" idx="4294967295"/>
          </p:nvPr>
        </p:nvSpPr>
        <p:spPr>
          <a:xfrm>
            <a:off x="849100" y="1639275"/>
            <a:ext cx="2153700" cy="513900"/>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dirty="0"/>
              <a:t>R</a:t>
            </a:r>
            <a:r>
              <a:rPr lang="en" sz="1800" dirty="0"/>
              <a:t>andom classifier </a:t>
            </a:r>
            <a:endParaRPr sz="1800" dirty="0"/>
          </a:p>
        </p:txBody>
      </p:sp>
      <p:sp>
        <p:nvSpPr>
          <p:cNvPr id="490" name="Google Shape;490;p41"/>
          <p:cNvSpPr txBox="1">
            <a:spLocks noGrp="1"/>
          </p:cNvSpPr>
          <p:nvPr>
            <p:ph type="subTitle" idx="4294967295"/>
          </p:nvPr>
        </p:nvSpPr>
        <p:spPr>
          <a:xfrm>
            <a:off x="849100" y="2153022"/>
            <a:ext cx="2153700" cy="918424"/>
          </a:xfrm>
          <a:prstGeom prst="rect">
            <a:avLst/>
          </a:prstGeom>
          <a:solidFill>
            <a:srgbClr val="FFFFFF">
              <a:alpha val="14880"/>
            </a:srgbClr>
          </a:solidFill>
          <a:ln>
            <a:noFill/>
          </a:ln>
        </p:spPr>
        <p:txBody>
          <a:bodyPr spcFirstLastPara="1" wrap="square" lIns="91425" tIns="91425" rIns="91425" bIns="91425" anchor="t" anchorCtr="0">
            <a:noAutofit/>
          </a:bodyPr>
          <a:lstStyle/>
          <a:p>
            <a:pPr algn="ctr"/>
            <a:r>
              <a:rPr lang="en-US" sz="1200" b="1" dirty="0">
                <a:solidFill>
                  <a:srgbClr val="000000"/>
                </a:solidFill>
                <a:effectLst/>
                <a:latin typeface="Courier New" panose="02070309020205020404" pitchFamily="49" charset="0"/>
              </a:rPr>
              <a:t>(n_estimators= </a:t>
            </a:r>
            <a:r>
              <a:rPr lang="en-US" sz="1200" b="1" dirty="0">
                <a:solidFill>
                  <a:srgbClr val="098156"/>
                </a:solidFill>
                <a:effectLst/>
                <a:latin typeface="Courier New" panose="02070309020205020404" pitchFamily="49" charset="0"/>
              </a:rPr>
              <a:t>100</a:t>
            </a:r>
            <a:r>
              <a:rPr lang="en-US" sz="1200" b="1" dirty="0">
                <a:solidFill>
                  <a:srgbClr val="000000"/>
                </a:solidFill>
                <a:effectLst/>
                <a:latin typeface="Courier New" panose="02070309020205020404" pitchFamily="49" charset="0"/>
              </a:rPr>
              <a:t>, max_depth= </a:t>
            </a:r>
            <a:r>
              <a:rPr lang="en-US" sz="1200" b="1" dirty="0">
                <a:solidFill>
                  <a:srgbClr val="098156"/>
                </a:solidFill>
                <a:effectLst/>
                <a:latin typeface="Courier New" panose="02070309020205020404" pitchFamily="49" charset="0"/>
              </a:rPr>
              <a:t>4</a:t>
            </a:r>
            <a:r>
              <a:rPr lang="en-US" sz="1200" b="1" dirty="0">
                <a:solidFill>
                  <a:srgbClr val="000000"/>
                </a:solidFill>
                <a:effectLst/>
                <a:latin typeface="Courier New" panose="02070309020205020404" pitchFamily="49" charset="0"/>
              </a:rPr>
              <a:t>, criterion= </a:t>
            </a:r>
            <a:r>
              <a:rPr lang="en-US" sz="1200" b="1" dirty="0">
                <a:solidFill>
                  <a:srgbClr val="A31515"/>
                </a:solidFill>
                <a:effectLst/>
                <a:latin typeface="Courier New" panose="02070309020205020404" pitchFamily="49" charset="0"/>
              </a:rPr>
              <a:t>'entropy'</a:t>
            </a:r>
            <a:r>
              <a:rPr lang="en-US" sz="1200" b="1" dirty="0">
                <a:solidFill>
                  <a:srgbClr val="000000"/>
                </a:solidFill>
                <a:effectLst/>
                <a:latin typeface="Courier New" panose="02070309020205020404" pitchFamily="49" charset="0"/>
              </a:rPr>
              <a:t>)</a:t>
            </a:r>
          </a:p>
          <a:p>
            <a:pPr marL="0" lvl="0" indent="0" algn="r" rtl="0">
              <a:lnSpc>
                <a:spcPct val="100000"/>
              </a:lnSpc>
              <a:spcBef>
                <a:spcPts val="0"/>
              </a:spcBef>
              <a:spcAft>
                <a:spcPts val="0"/>
              </a:spcAft>
              <a:buNone/>
            </a:pPr>
            <a:endParaRPr dirty="0"/>
          </a:p>
        </p:txBody>
      </p:sp>
      <p:sp>
        <p:nvSpPr>
          <p:cNvPr id="491" name="Google Shape;491;p41"/>
          <p:cNvSpPr/>
          <p:nvPr/>
        </p:nvSpPr>
        <p:spPr>
          <a:xfrm>
            <a:off x="3351518" y="1639275"/>
            <a:ext cx="995700" cy="10863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tx2">
                    <a:lumMod val="60000"/>
                    <a:lumOff val="40000"/>
                  </a:schemeClr>
                </a:solidFill>
              </a:rPr>
              <a:t>cv</a:t>
            </a:r>
            <a:endParaRPr sz="4000" b="1" dirty="0">
              <a:solidFill>
                <a:schemeClr val="tx2">
                  <a:lumMod val="60000"/>
                  <a:lumOff val="40000"/>
                </a:schemeClr>
              </a:solidFill>
            </a:endParaRPr>
          </a:p>
        </p:txBody>
      </p:sp>
      <p:sp>
        <p:nvSpPr>
          <p:cNvPr id="492" name="Google Shape;492;p41"/>
          <p:cNvSpPr/>
          <p:nvPr/>
        </p:nvSpPr>
        <p:spPr>
          <a:xfrm>
            <a:off x="3351518" y="2992125"/>
            <a:ext cx="995700" cy="10863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4796782" y="1639275"/>
            <a:ext cx="995700" cy="10863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solidFill>
                  <a:schemeClr val="tx2">
                    <a:lumMod val="60000"/>
                    <a:lumOff val="40000"/>
                  </a:schemeClr>
                </a:solidFill>
              </a:rPr>
              <a:t>Hyper tuning</a:t>
            </a:r>
            <a:endParaRPr b="1" dirty="0">
              <a:solidFill>
                <a:schemeClr val="tx2">
                  <a:lumMod val="60000"/>
                  <a:lumOff val="40000"/>
                </a:schemeClr>
              </a:solidFill>
            </a:endParaRPr>
          </a:p>
        </p:txBody>
      </p:sp>
      <p:sp>
        <p:nvSpPr>
          <p:cNvPr id="494" name="Google Shape;494;p41"/>
          <p:cNvSpPr/>
          <p:nvPr/>
        </p:nvSpPr>
        <p:spPr>
          <a:xfrm>
            <a:off x="4796782" y="2992125"/>
            <a:ext cx="995700" cy="10863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FFFF00"/>
                </a:solidFill>
              </a:rPr>
              <a:t>Best model</a:t>
            </a:r>
            <a:endParaRPr dirty="0">
              <a:solidFill>
                <a:srgbClr val="FFFF00"/>
              </a:solidFill>
            </a:endParaRPr>
          </a:p>
        </p:txBody>
      </p:sp>
      <p:cxnSp>
        <p:nvCxnSpPr>
          <p:cNvPr id="495" name="Google Shape;495;p41"/>
          <p:cNvCxnSpPr>
            <a:stCxn id="491" idx="0"/>
            <a:endCxn id="493" idx="0"/>
          </p:cNvCxnSpPr>
          <p:nvPr/>
        </p:nvCxnSpPr>
        <p:spPr>
          <a:xfrm rot="-5400000" flipH="1">
            <a:off x="4571768" y="916875"/>
            <a:ext cx="600" cy="14454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96" name="Google Shape;496;p41"/>
          <p:cNvCxnSpPr>
            <a:stCxn id="492" idx="2"/>
            <a:endCxn id="494" idx="2"/>
          </p:cNvCxnSpPr>
          <p:nvPr/>
        </p:nvCxnSpPr>
        <p:spPr>
          <a:xfrm rot="-5400000" flipH="1">
            <a:off x="4571768" y="3356025"/>
            <a:ext cx="600" cy="14454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97" name="Google Shape;497;p41"/>
          <p:cNvCxnSpPr>
            <a:stCxn id="491" idx="2"/>
            <a:endCxn id="492" idx="0"/>
          </p:cNvCxnSpPr>
          <p:nvPr/>
        </p:nvCxnSpPr>
        <p:spPr>
          <a:xfrm rot="-5400000" flipH="1">
            <a:off x="3716468" y="2858475"/>
            <a:ext cx="266400" cy="600"/>
          </a:xfrm>
          <a:prstGeom prst="bentConnector3">
            <a:avLst>
              <a:gd name="adj1" fmla="val 50028"/>
            </a:avLst>
          </a:prstGeom>
          <a:noFill/>
          <a:ln w="9525" cap="flat" cmpd="sng">
            <a:solidFill>
              <a:schemeClr val="lt1"/>
            </a:solidFill>
            <a:prstDash val="solid"/>
            <a:round/>
            <a:headEnd type="none" w="med" len="med"/>
            <a:tailEnd type="none" w="med" len="med"/>
          </a:ln>
        </p:spPr>
      </p:cxnSp>
      <p:cxnSp>
        <p:nvCxnSpPr>
          <p:cNvPr id="498" name="Google Shape;498;p41"/>
          <p:cNvCxnSpPr>
            <a:stCxn id="494" idx="0"/>
            <a:endCxn id="493" idx="2"/>
          </p:cNvCxnSpPr>
          <p:nvPr/>
        </p:nvCxnSpPr>
        <p:spPr>
          <a:xfrm rot="-5400000">
            <a:off x="5161732" y="2858625"/>
            <a:ext cx="266400" cy="600"/>
          </a:xfrm>
          <a:prstGeom prst="bentConnector3">
            <a:avLst>
              <a:gd name="adj1" fmla="val 50028"/>
            </a:avLst>
          </a:prstGeom>
          <a:noFill/>
          <a:ln w="9525" cap="flat" cmpd="sng">
            <a:solidFill>
              <a:schemeClr val="lt1"/>
            </a:solidFill>
            <a:prstDash val="solid"/>
            <a:round/>
            <a:headEnd type="none" w="med" len="med"/>
            <a:tailEnd type="none" w="med" len="med"/>
          </a:ln>
        </p:spPr>
      </p:cxnSp>
      <p:grpSp>
        <p:nvGrpSpPr>
          <p:cNvPr id="503" name="Google Shape;503;p41"/>
          <p:cNvGrpSpPr/>
          <p:nvPr/>
        </p:nvGrpSpPr>
        <p:grpSpPr>
          <a:xfrm>
            <a:off x="3663928" y="3377924"/>
            <a:ext cx="370879" cy="337755"/>
            <a:chOff x="-40378075" y="3267450"/>
            <a:chExt cx="317425" cy="289075"/>
          </a:xfrm>
        </p:grpSpPr>
        <p:sp>
          <p:nvSpPr>
            <p:cNvPr id="504" name="Google Shape;504;p4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1"/>
          <p:cNvGrpSpPr/>
          <p:nvPr/>
        </p:nvGrpSpPr>
        <p:grpSpPr>
          <a:xfrm>
            <a:off x="5125006" y="3365648"/>
            <a:ext cx="339253" cy="339253"/>
            <a:chOff x="5651375" y="3806450"/>
            <a:chExt cx="481825" cy="481825"/>
          </a:xfrm>
        </p:grpSpPr>
        <p:sp>
          <p:nvSpPr>
            <p:cNvPr id="510" name="Google Shape;510;p4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 name="Google Shape;511;p4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 name="Google Shape;512;p4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 name="Google Shape;513;p4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4" name="Video 3">
            <a:hlinkClick r:id="" action="ppaction://media"/>
            <a:extLst>
              <a:ext uri="{FF2B5EF4-FFF2-40B4-BE49-F238E27FC236}">
                <a16:creationId xmlns:a16="http://schemas.microsoft.com/office/drawing/2014/main" id="{4A4F5A46-531D-7166-3776-AE502DB02AA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p:transition spd="slow" advTm="4212">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A4FA-29A4-3C17-E614-1E34033DDAA7}"/>
              </a:ext>
            </a:extLst>
          </p:cNvPr>
          <p:cNvSpPr>
            <a:spLocks noGrp="1"/>
          </p:cNvSpPr>
          <p:nvPr>
            <p:ph type="title"/>
          </p:nvPr>
        </p:nvSpPr>
        <p:spPr/>
        <p:txBody>
          <a:bodyPr/>
          <a:lstStyle/>
          <a:p>
            <a:r>
              <a:rPr lang="en-US" dirty="0"/>
              <a:t>Feature Importance</a:t>
            </a:r>
            <a:endParaRPr lang="ar-EG" dirty="0"/>
          </a:p>
        </p:txBody>
      </p:sp>
      <p:pic>
        <p:nvPicPr>
          <p:cNvPr id="4" name="Picture 3" descr="Chart, bar chart&#10;&#10;Description automatically generated">
            <a:extLst>
              <a:ext uri="{FF2B5EF4-FFF2-40B4-BE49-F238E27FC236}">
                <a16:creationId xmlns:a16="http://schemas.microsoft.com/office/drawing/2014/main" id="{C998BE67-72C7-8B3B-B6D2-09BEC53499E1}"/>
              </a:ext>
            </a:extLst>
          </p:cNvPr>
          <p:cNvPicPr>
            <a:picLocks noChangeAspect="1"/>
          </p:cNvPicPr>
          <p:nvPr/>
        </p:nvPicPr>
        <p:blipFill>
          <a:blip r:embed="rId4"/>
          <a:stretch>
            <a:fillRect/>
          </a:stretch>
        </p:blipFill>
        <p:spPr>
          <a:xfrm>
            <a:off x="601980" y="1232143"/>
            <a:ext cx="7704000" cy="3822214"/>
          </a:xfrm>
          <a:prstGeom prst="rect">
            <a:avLst/>
          </a:prstGeom>
        </p:spPr>
      </p:pic>
      <p:pic>
        <p:nvPicPr>
          <p:cNvPr id="6" name="Video 5">
            <a:hlinkClick r:id="" action="ppaction://media"/>
            <a:extLst>
              <a:ext uri="{FF2B5EF4-FFF2-40B4-BE49-F238E27FC236}">
                <a16:creationId xmlns:a16="http://schemas.microsoft.com/office/drawing/2014/main" id="{1806B95B-A4F9-14D1-B32D-E6546A2303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68342325"/>
      </p:ext>
    </p:extLst>
  </p:cSld>
  <p:clrMapOvr>
    <a:masterClrMapping/>
  </p:clrMapOvr>
  <mc:AlternateContent xmlns:mc="http://schemas.openxmlformats.org/markup-compatibility/2006">
    <mc:Choice xmlns:p14="http://schemas.microsoft.com/office/powerpoint/2010/main" Requires="p14">
      <p:transition spd="slow" p14:dur="2000" advTm="6163"/>
    </mc:Choice>
    <mc:Fallback>
      <p:transition spd="slow" advTm="6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388100" y="130733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EDA</a:t>
            </a:r>
            <a:br>
              <a:rPr lang="en" dirty="0"/>
            </a:br>
            <a:r>
              <a:rPr lang="en" dirty="0"/>
              <a:t>questions?</a:t>
            </a:r>
            <a:endParaRPr dirty="0"/>
          </a:p>
        </p:txBody>
      </p:sp>
      <p:grpSp>
        <p:nvGrpSpPr>
          <p:cNvPr id="342" name="Google Shape;342;p36"/>
          <p:cNvGrpSpPr/>
          <p:nvPr/>
        </p:nvGrpSpPr>
        <p:grpSpPr>
          <a:xfrm>
            <a:off x="1388100" y="951975"/>
            <a:ext cx="6367800" cy="3239550"/>
            <a:chOff x="1388100" y="951975"/>
            <a:chExt cx="6367800" cy="3239550"/>
          </a:xfrm>
        </p:grpSpPr>
        <p:cxnSp>
          <p:nvCxnSpPr>
            <p:cNvPr id="343" name="Google Shape;343;p36"/>
            <p:cNvCxnSpPr/>
            <p:nvPr/>
          </p:nvCxnSpPr>
          <p:spPr>
            <a:xfrm>
              <a:off x="1388100" y="951975"/>
              <a:ext cx="6367800" cy="0"/>
            </a:xfrm>
            <a:prstGeom prst="straightConnector1">
              <a:avLst/>
            </a:prstGeom>
            <a:noFill/>
            <a:ln w="9525" cap="flat" cmpd="sng">
              <a:solidFill>
                <a:schemeClr val="lt1"/>
              </a:solidFill>
              <a:prstDash val="solid"/>
              <a:round/>
              <a:headEnd type="none" w="med" len="med"/>
              <a:tailEnd type="none" w="med" len="med"/>
            </a:ln>
          </p:spPr>
        </p:cxnSp>
        <p:cxnSp>
          <p:nvCxnSpPr>
            <p:cNvPr id="344" name="Google Shape;344;p36"/>
            <p:cNvCxnSpPr/>
            <p:nvPr/>
          </p:nvCxnSpPr>
          <p:spPr>
            <a:xfrm>
              <a:off x="1388100" y="4191525"/>
              <a:ext cx="6367800" cy="0"/>
            </a:xfrm>
            <a:prstGeom prst="straightConnector1">
              <a:avLst/>
            </a:prstGeom>
            <a:noFill/>
            <a:ln w="9525" cap="flat" cmpd="sng">
              <a:solidFill>
                <a:schemeClr val="lt1"/>
              </a:solidFill>
              <a:prstDash val="solid"/>
              <a:round/>
              <a:headEnd type="none" w="med" len="med"/>
              <a:tailEnd type="none" w="med" len="med"/>
            </a:ln>
          </p:spPr>
        </p:cxnSp>
      </p:grpSp>
      <p:pic>
        <p:nvPicPr>
          <p:cNvPr id="4" name="Video 3">
            <a:hlinkClick r:id="" action="ppaction://media"/>
            <a:extLst>
              <a:ext uri="{FF2B5EF4-FFF2-40B4-BE49-F238E27FC236}">
                <a16:creationId xmlns:a16="http://schemas.microsoft.com/office/drawing/2014/main" id="{59326B66-C6FE-EC48-5EC0-6FCAF44B437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3000" advTm="2657">
        <p14:shred/>
      </p:transition>
    </mc:Choice>
    <mc:Fallback>
      <p:transition spd="slow" advTm="2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4"/>
        <p:cNvGrpSpPr/>
        <p:nvPr/>
      </p:nvGrpSpPr>
      <p:grpSpPr>
        <a:xfrm>
          <a:off x="0" y="0"/>
          <a:ext cx="0" cy="0"/>
          <a:chOff x="0" y="0"/>
          <a:chExt cx="0" cy="0"/>
        </a:xfrm>
      </p:grpSpPr>
      <p:sp>
        <p:nvSpPr>
          <p:cNvPr id="605" name="Google Shape;605;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a:t>
            </a:r>
            <a:r>
              <a:rPr lang="en" dirty="0"/>
              <a:t>umber of buildings in each grade of damage.</a:t>
            </a:r>
            <a:endParaRPr dirty="0"/>
          </a:p>
        </p:txBody>
      </p:sp>
      <p:sp>
        <p:nvSpPr>
          <p:cNvPr id="606" name="Google Shape;606;p49"/>
          <p:cNvSpPr txBox="1"/>
          <p:nvPr/>
        </p:nvSpPr>
        <p:spPr>
          <a:xfrm>
            <a:off x="329390" y="1069028"/>
            <a:ext cx="2621966"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US" sz="3200" b="1" dirty="0">
                <a:solidFill>
                  <a:schemeClr val="dk2"/>
                </a:solidFill>
              </a:rPr>
              <a:t>Grade 5 has the greatest number of damage buildings counted </a:t>
            </a:r>
            <a:endParaRPr sz="3200" b="1" dirty="0">
              <a:solidFill>
                <a:schemeClr val="dk2"/>
              </a:solidFill>
            </a:endParaRPr>
          </a:p>
        </p:txBody>
      </p:sp>
      <p:pic>
        <p:nvPicPr>
          <p:cNvPr id="3" name="Picture 2" descr="Chart, histogram&#10;&#10;Description automatically generated">
            <a:extLst>
              <a:ext uri="{FF2B5EF4-FFF2-40B4-BE49-F238E27FC236}">
                <a16:creationId xmlns:a16="http://schemas.microsoft.com/office/drawing/2014/main" id="{32DF487B-CCFA-593B-7CC0-17D13A6AD48C}"/>
              </a:ext>
            </a:extLst>
          </p:cNvPr>
          <p:cNvPicPr>
            <a:picLocks noChangeAspect="1"/>
          </p:cNvPicPr>
          <p:nvPr/>
        </p:nvPicPr>
        <p:blipFill>
          <a:blip r:embed="rId5"/>
          <a:stretch>
            <a:fillRect/>
          </a:stretch>
        </p:blipFill>
        <p:spPr>
          <a:xfrm>
            <a:off x="4050180" y="1376969"/>
            <a:ext cx="4899102" cy="3444601"/>
          </a:xfrm>
          <a:prstGeom prst="rect">
            <a:avLst/>
          </a:prstGeom>
        </p:spPr>
      </p:pic>
      <p:pic>
        <p:nvPicPr>
          <p:cNvPr id="5" name="Video 4">
            <a:hlinkClick r:id="" action="ppaction://media"/>
            <a:extLst>
              <a:ext uri="{FF2B5EF4-FFF2-40B4-BE49-F238E27FC236}">
                <a16:creationId xmlns:a16="http://schemas.microsoft.com/office/drawing/2014/main" id="{3309AB25-B180-EA46-6A37-06AC0E01199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400" advTm="4491">
        <p14:ripple/>
      </p:transition>
    </mc:Choice>
    <mc:Fallback>
      <p:transition spd="slow" advTm="44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4"/>
          <p:cNvSpPr txBox="1">
            <a:spLocks noGrp="1"/>
          </p:cNvSpPr>
          <p:nvPr>
            <p:ph type="title"/>
          </p:nvPr>
        </p:nvSpPr>
        <p:spPr>
          <a:xfrm>
            <a:off x="1390650" y="1600225"/>
            <a:ext cx="6362700" cy="135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250,000</a:t>
            </a:r>
            <a:endParaRPr dirty="0"/>
          </a:p>
        </p:txBody>
      </p:sp>
      <p:sp>
        <p:nvSpPr>
          <p:cNvPr id="544" name="Google Shape;544;p44"/>
          <p:cNvSpPr txBox="1">
            <a:spLocks noGrp="1"/>
          </p:cNvSpPr>
          <p:nvPr>
            <p:ph type="subTitle" idx="1"/>
          </p:nvPr>
        </p:nvSpPr>
        <p:spPr>
          <a:xfrm>
            <a:off x="1390650" y="2955580"/>
            <a:ext cx="6362700" cy="58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0000"/>
                </a:solidFill>
              </a:rPr>
              <a:t>Building damaged totally from earthquake</a:t>
            </a:r>
            <a:endParaRPr sz="2400" dirty="0">
              <a:solidFill>
                <a:srgbClr val="FF0000"/>
              </a:solidFill>
            </a:endParaRPr>
          </a:p>
        </p:txBody>
      </p:sp>
      <p:grpSp>
        <p:nvGrpSpPr>
          <p:cNvPr id="545" name="Google Shape;545;p44"/>
          <p:cNvGrpSpPr/>
          <p:nvPr/>
        </p:nvGrpSpPr>
        <p:grpSpPr>
          <a:xfrm>
            <a:off x="1390650" y="1245325"/>
            <a:ext cx="6362700" cy="2652850"/>
            <a:chOff x="1390650" y="1245325"/>
            <a:chExt cx="6362700" cy="2652850"/>
          </a:xfrm>
        </p:grpSpPr>
        <p:cxnSp>
          <p:nvCxnSpPr>
            <p:cNvPr id="546" name="Google Shape;546;p44"/>
            <p:cNvCxnSpPr/>
            <p:nvPr/>
          </p:nvCxnSpPr>
          <p:spPr>
            <a:xfrm>
              <a:off x="1390650" y="1245325"/>
              <a:ext cx="6362700" cy="0"/>
            </a:xfrm>
            <a:prstGeom prst="straightConnector1">
              <a:avLst/>
            </a:prstGeom>
            <a:noFill/>
            <a:ln w="9525" cap="flat" cmpd="sng">
              <a:solidFill>
                <a:schemeClr val="lt1"/>
              </a:solidFill>
              <a:prstDash val="solid"/>
              <a:round/>
              <a:headEnd type="none" w="med" len="med"/>
              <a:tailEnd type="none" w="med" len="med"/>
            </a:ln>
          </p:spPr>
        </p:cxnSp>
        <p:cxnSp>
          <p:nvCxnSpPr>
            <p:cNvPr id="547" name="Google Shape;547;p44"/>
            <p:cNvCxnSpPr/>
            <p:nvPr/>
          </p:nvCxnSpPr>
          <p:spPr>
            <a:xfrm>
              <a:off x="1390650" y="3898175"/>
              <a:ext cx="6362700" cy="0"/>
            </a:xfrm>
            <a:prstGeom prst="straightConnector1">
              <a:avLst/>
            </a:prstGeom>
            <a:noFill/>
            <a:ln w="9525" cap="flat" cmpd="sng">
              <a:solidFill>
                <a:schemeClr val="lt1"/>
              </a:solidFill>
              <a:prstDash val="solid"/>
              <a:round/>
              <a:headEnd type="none" w="med" len="med"/>
              <a:tailEnd type="none" w="med" len="med"/>
            </a:ln>
          </p:spPr>
        </p:cxnSp>
      </p:grpSp>
      <p:pic>
        <p:nvPicPr>
          <p:cNvPr id="4" name="Video 3">
            <a:hlinkClick r:id="" action="ppaction://media"/>
            <a:extLst>
              <a:ext uri="{FF2B5EF4-FFF2-40B4-BE49-F238E27FC236}">
                <a16:creationId xmlns:a16="http://schemas.microsoft.com/office/drawing/2014/main" id="{25080B45-B276-26F3-D44E-566340AC8ED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516">
        <p15:prstTrans prst="fallOver"/>
      </p:transition>
    </mc:Choice>
    <mc:Fallback>
      <p:transition spd="slow" advTm="35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47"/>
          <p:cNvPicPr preferRelativeResize="0"/>
          <p:nvPr/>
        </p:nvPicPr>
        <p:blipFill rotWithShape="1">
          <a:blip r:embed="rId5">
            <a:alphaModFix/>
          </a:blip>
          <a:srcRect t="20057" r="5222" b="7530"/>
          <a:stretch/>
        </p:blipFill>
        <p:spPr>
          <a:xfrm>
            <a:off x="5483500" y="1058988"/>
            <a:ext cx="3789674" cy="1991949"/>
          </a:xfrm>
          <a:prstGeom prst="rect">
            <a:avLst/>
          </a:prstGeom>
          <a:noFill/>
          <a:ln>
            <a:noFill/>
          </a:ln>
        </p:spPr>
      </p:pic>
      <p:sp>
        <p:nvSpPr>
          <p:cNvPr id="588" name="Google Shape;588;p47"/>
          <p:cNvSpPr txBox="1">
            <a:spLocks noGrp="1"/>
          </p:cNvSpPr>
          <p:nvPr>
            <p:ph type="title"/>
          </p:nvPr>
        </p:nvSpPr>
        <p:spPr>
          <a:xfrm>
            <a:off x="720000" y="3513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Height pre-VS land surface</a:t>
            </a:r>
            <a:endParaRPr dirty="0"/>
          </a:p>
        </p:txBody>
      </p:sp>
      <p:sp>
        <p:nvSpPr>
          <p:cNvPr id="589" name="Google Shape;589;p47"/>
          <p:cNvSpPr txBox="1">
            <a:spLocks noGrp="1"/>
          </p:cNvSpPr>
          <p:nvPr>
            <p:ph type="subTitle" idx="1"/>
          </p:nvPr>
        </p:nvSpPr>
        <p:spPr>
          <a:xfrm>
            <a:off x="285868" y="1332997"/>
            <a:ext cx="2753875" cy="20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hlinkClick r:id="rId6"/>
              </a:rPr>
              <a:t>I</a:t>
            </a:r>
            <a:r>
              <a:rPr lang="en-US" sz="2400" dirty="0"/>
              <a:t>t seems that </a:t>
            </a:r>
            <a:r>
              <a:rPr lang="en" sz="2400" dirty="0">
                <a:uFill>
                  <a:noFill/>
                </a:uFill>
              </a:rPr>
              <a:t>steep slope land surface has the heighest buildings before earthquake happens.</a:t>
            </a:r>
            <a:endParaRPr sz="2400" dirty="0"/>
          </a:p>
        </p:txBody>
      </p:sp>
      <p:pic>
        <p:nvPicPr>
          <p:cNvPr id="590" name="Google Shape;590;p47"/>
          <p:cNvPicPr preferRelativeResize="0"/>
          <p:nvPr/>
        </p:nvPicPr>
        <p:blipFill>
          <a:blip r:embed="rId7">
            <a:alphaModFix/>
          </a:blip>
          <a:stretch>
            <a:fillRect/>
          </a:stretch>
        </p:blipFill>
        <p:spPr>
          <a:xfrm rot="5270636">
            <a:off x="-2356352" y="2292908"/>
            <a:ext cx="3662236" cy="2086816"/>
          </a:xfrm>
          <a:prstGeom prst="rect">
            <a:avLst/>
          </a:prstGeom>
          <a:noFill/>
          <a:ln>
            <a:noFill/>
          </a:ln>
        </p:spPr>
      </p:pic>
      <p:pic>
        <p:nvPicPr>
          <p:cNvPr id="592" name="Google Shape;592;p47"/>
          <p:cNvPicPr preferRelativeResize="0"/>
          <p:nvPr/>
        </p:nvPicPr>
        <p:blipFill rotWithShape="1">
          <a:blip r:embed="rId8">
            <a:alphaModFix/>
          </a:blip>
          <a:srcRect t="29945" b="23798"/>
          <a:stretch/>
        </p:blipFill>
        <p:spPr>
          <a:xfrm>
            <a:off x="3799150" y="3568950"/>
            <a:ext cx="3612826" cy="1636450"/>
          </a:xfrm>
          <a:prstGeom prst="rect">
            <a:avLst/>
          </a:prstGeom>
          <a:noFill/>
          <a:ln>
            <a:noFill/>
          </a:ln>
        </p:spPr>
      </p:pic>
      <p:pic>
        <p:nvPicPr>
          <p:cNvPr id="593" name="Google Shape;593;p47"/>
          <p:cNvPicPr preferRelativeResize="0"/>
          <p:nvPr/>
        </p:nvPicPr>
        <p:blipFill rotWithShape="1">
          <a:blip r:embed="rId9">
            <a:alphaModFix/>
          </a:blip>
          <a:srcRect l="6296" b="11449"/>
          <a:stretch/>
        </p:blipFill>
        <p:spPr>
          <a:xfrm>
            <a:off x="7264413" y="2356963"/>
            <a:ext cx="4543374" cy="3215475"/>
          </a:xfrm>
          <a:prstGeom prst="rect">
            <a:avLst/>
          </a:prstGeom>
          <a:noFill/>
          <a:ln>
            <a:noFill/>
          </a:ln>
        </p:spPr>
      </p:pic>
      <p:pic>
        <p:nvPicPr>
          <p:cNvPr id="594" name="Google Shape;594;p47"/>
          <p:cNvPicPr preferRelativeResize="0"/>
          <p:nvPr/>
        </p:nvPicPr>
        <p:blipFill rotWithShape="1">
          <a:blip r:embed="rId10">
            <a:alphaModFix/>
          </a:blip>
          <a:srcRect l="6896" t="17553" r="6896" b="17553"/>
          <a:stretch/>
        </p:blipFill>
        <p:spPr>
          <a:xfrm>
            <a:off x="-1636800" y="3859550"/>
            <a:ext cx="3446700" cy="1885150"/>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932F0758-9A01-F098-00D0-D1FE504B5C3E}"/>
              </a:ext>
            </a:extLst>
          </p:cNvPr>
          <p:cNvPicPr>
            <a:picLocks noChangeAspect="1"/>
          </p:cNvPicPr>
          <p:nvPr/>
        </p:nvPicPr>
        <p:blipFill>
          <a:blip r:embed="rId11"/>
          <a:stretch>
            <a:fillRect/>
          </a:stretch>
        </p:blipFill>
        <p:spPr>
          <a:xfrm>
            <a:off x="3530008" y="1288682"/>
            <a:ext cx="4893992" cy="3541911"/>
          </a:xfrm>
          <a:prstGeom prst="rect">
            <a:avLst/>
          </a:prstGeom>
        </p:spPr>
      </p:pic>
      <p:pic>
        <p:nvPicPr>
          <p:cNvPr id="5" name="Video 4">
            <a:hlinkClick r:id="" action="ppaction://media"/>
            <a:extLst>
              <a:ext uri="{FF2B5EF4-FFF2-40B4-BE49-F238E27FC236}">
                <a16:creationId xmlns:a16="http://schemas.microsoft.com/office/drawing/2014/main" id="{FD110F19-DB74-E282-8971-8008DCAFB52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rcRect l="21875" r="21875"/>
          <a:stretch>
            <a:fillRect/>
          </a:stretch>
        </p:blipFill>
        <p:spPr>
          <a:xfrm>
            <a:off x="7539228" y="3538728"/>
            <a:ext cx="1543050" cy="1543050"/>
          </a:xfrm>
          <a:prstGeom prst="ellipse">
            <a:avLst/>
          </a:prstGeom>
        </p:spPr>
      </p:pic>
    </p:spTree>
  </p:cSld>
  <p:clrMapOvr>
    <a:masterClrMapping/>
  </p:clrMapOvr>
  <p:transition spd="slow" advTm="4119">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8"/>
          <p:cNvSpPr txBox="1">
            <a:spLocks noGrp="1"/>
          </p:cNvSpPr>
          <p:nvPr>
            <p:ph type="title"/>
          </p:nvPr>
        </p:nvSpPr>
        <p:spPr>
          <a:xfrm>
            <a:off x="133260" y="6943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a:t>
            </a:r>
            <a:r>
              <a:rPr lang="en" dirty="0"/>
              <a:t>mpacts of earthquake.</a:t>
            </a:r>
            <a:endParaRPr dirty="0"/>
          </a:p>
        </p:txBody>
      </p:sp>
      <p:sp>
        <p:nvSpPr>
          <p:cNvPr id="600" name="Google Shape;600;p48"/>
          <p:cNvSpPr txBox="1">
            <a:spLocks noGrp="1"/>
          </p:cNvSpPr>
          <p:nvPr>
            <p:ph type="subTitle" idx="1"/>
          </p:nvPr>
        </p:nvSpPr>
        <p:spPr>
          <a:xfrm>
            <a:off x="713225" y="1463040"/>
            <a:ext cx="2052835" cy="22262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buildings floor decreased the pick on the fourth damage grade ,compare of the number of floor before and after earthquake.</a:t>
            </a:r>
          </a:p>
        </p:txBody>
      </p:sp>
      <p:pic>
        <p:nvPicPr>
          <p:cNvPr id="3" name="Picture 2" descr="Chart, bar chart&#10;&#10;Description automatically generated">
            <a:extLst>
              <a:ext uri="{FF2B5EF4-FFF2-40B4-BE49-F238E27FC236}">
                <a16:creationId xmlns:a16="http://schemas.microsoft.com/office/drawing/2014/main" id="{EEDD8A22-CD23-D930-07EB-99D554EE3985}"/>
              </a:ext>
            </a:extLst>
          </p:cNvPr>
          <p:cNvPicPr>
            <a:picLocks noChangeAspect="1"/>
          </p:cNvPicPr>
          <p:nvPr/>
        </p:nvPicPr>
        <p:blipFill>
          <a:blip r:embed="rId5"/>
          <a:stretch>
            <a:fillRect/>
          </a:stretch>
        </p:blipFill>
        <p:spPr>
          <a:xfrm>
            <a:off x="3035815" y="1028700"/>
            <a:ext cx="5394960" cy="3276600"/>
          </a:xfrm>
          <a:prstGeom prst="rect">
            <a:avLst/>
          </a:prstGeom>
        </p:spPr>
      </p:pic>
      <p:pic>
        <p:nvPicPr>
          <p:cNvPr id="5" name="Video 4">
            <a:hlinkClick r:id="" action="ppaction://media"/>
            <a:extLst>
              <a:ext uri="{FF2B5EF4-FFF2-40B4-BE49-F238E27FC236}">
                <a16:creationId xmlns:a16="http://schemas.microsoft.com/office/drawing/2014/main" id="{1659EF70-5E0E-12BF-6191-F6EF3B84747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600" advTm="5350">
        <p:blinds dir="vert"/>
      </p:transition>
    </mc:Choice>
    <mc:Fallback>
      <p:transition spd="slow" advTm="535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0000" y="35045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graphicFrame>
        <p:nvGraphicFramePr>
          <p:cNvPr id="205" name="Google Shape;205;p28"/>
          <p:cNvGraphicFramePr/>
          <p:nvPr>
            <p:extLst>
              <p:ext uri="{D42A27DB-BD31-4B8C-83A1-F6EECF244321}">
                <p14:modId xmlns:p14="http://schemas.microsoft.com/office/powerpoint/2010/main" val="4123287066"/>
              </p:ext>
            </p:extLst>
          </p:nvPr>
        </p:nvGraphicFramePr>
        <p:xfrm>
          <a:off x="720000" y="1505989"/>
          <a:ext cx="7688020" cy="2513700"/>
        </p:xfrm>
        <a:graphic>
          <a:graphicData uri="http://schemas.openxmlformats.org/drawingml/2006/table">
            <a:tbl>
              <a:tblPr>
                <a:noFill/>
                <a:tableStyleId>{253A5707-0EB5-44D2-8484-B6241D0B7CD9}</a:tableStyleId>
              </a:tblPr>
              <a:tblGrid>
                <a:gridCol w="3403150">
                  <a:extLst>
                    <a:ext uri="{9D8B030D-6E8A-4147-A177-3AD203B41FA5}">
                      <a16:colId xmlns:a16="http://schemas.microsoft.com/office/drawing/2014/main" val="20000"/>
                    </a:ext>
                  </a:extLst>
                </a:gridCol>
                <a:gridCol w="4284870">
                  <a:extLst>
                    <a:ext uri="{9D8B030D-6E8A-4147-A177-3AD203B41FA5}">
                      <a16:colId xmlns:a16="http://schemas.microsoft.com/office/drawing/2014/main" val="20001"/>
                    </a:ext>
                  </a:extLst>
                </a:gridCol>
              </a:tblGrid>
              <a:tr h="418950">
                <a:tc>
                  <a:txBody>
                    <a:bodyPr/>
                    <a:lstStyle/>
                    <a:p>
                      <a:pPr marL="0" lvl="0" indent="0" algn="l" rtl="0">
                        <a:spcBef>
                          <a:spcPts val="0"/>
                        </a:spcBef>
                        <a:spcAft>
                          <a:spcPts val="0"/>
                        </a:spcAft>
                        <a:buNone/>
                      </a:pPr>
                      <a:r>
                        <a:rPr lang="en" sz="1200" dirty="0">
                          <a:solidFill>
                            <a:schemeClr val="lt1"/>
                          </a:solidFill>
                          <a:uFill>
                            <a:noFill/>
                          </a:uFill>
                          <a:latin typeface="Josefin Sans"/>
                          <a:ea typeface="Josefin Sans"/>
                          <a:cs typeface="Josefin Sans"/>
                          <a:sym typeface="Josefin Sans"/>
                        </a:rPr>
                        <a:t>Data Overview</a:t>
                      </a:r>
                      <a:endParaRPr sz="1200" dirty="0">
                        <a:solidFill>
                          <a:schemeClr val="lt1"/>
                        </a:solidFill>
                        <a:latin typeface="Josefin Sans"/>
                        <a:ea typeface="Josefin Sans"/>
                        <a:cs typeface="Josefin Sans"/>
                        <a:sym typeface="Josefi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1600"/>
                        </a:spcAft>
                        <a:buNone/>
                      </a:pPr>
                      <a:r>
                        <a:rPr lang="en" sz="1100" dirty="0">
                          <a:solidFill>
                            <a:schemeClr val="lt1"/>
                          </a:solidFill>
                          <a:latin typeface="Open Sans"/>
                          <a:ea typeface="Open Sans"/>
                          <a:cs typeface="Open Sans"/>
                          <a:sym typeface="Open Sans"/>
                        </a:rPr>
                        <a:t>Nepal earthquake 2015 impacts damages for people and buildings ….</a:t>
                      </a:r>
                      <a:endParaRPr sz="1100" dirty="0">
                        <a:solidFill>
                          <a:schemeClr val="lt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0"/>
                  </a:ext>
                </a:extLst>
              </a:tr>
              <a:tr h="418950">
                <a:tc>
                  <a:txBody>
                    <a:bodyPr/>
                    <a:lstStyle/>
                    <a:p>
                      <a:pPr marL="0" lvl="0" indent="0" algn="l" rtl="0">
                        <a:spcBef>
                          <a:spcPts val="0"/>
                        </a:spcBef>
                        <a:spcAft>
                          <a:spcPts val="0"/>
                        </a:spcAft>
                        <a:buNone/>
                      </a:pPr>
                      <a:r>
                        <a:rPr lang="en" sz="1200" dirty="0">
                          <a:solidFill>
                            <a:schemeClr val="lt1"/>
                          </a:solidFill>
                          <a:uFill>
                            <a:noFill/>
                          </a:uFill>
                          <a:latin typeface="Josefin Sans"/>
                          <a:ea typeface="Josefin Sans"/>
                          <a:cs typeface="Josefin Sans"/>
                          <a:sym typeface="Josefin Sans"/>
                        </a:rPr>
                        <a:t>Cleaning &amp; Preprocessing</a:t>
                      </a:r>
                      <a:endParaRPr sz="1200" dirty="0">
                        <a:solidFill>
                          <a:schemeClr val="lt1"/>
                        </a:solidFill>
                        <a:latin typeface="Josefin Sans"/>
                        <a:ea typeface="Josefin Sans"/>
                        <a:cs typeface="Josefin Sans"/>
                        <a:sym typeface="Josefi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marR="0" lvl="0" indent="0" algn="l" rtl="0">
                        <a:lnSpc>
                          <a:spcPct val="100000"/>
                        </a:lnSpc>
                        <a:spcBef>
                          <a:spcPts val="0"/>
                        </a:spcBef>
                        <a:spcAft>
                          <a:spcPts val="1600"/>
                        </a:spcAft>
                        <a:buNone/>
                      </a:pPr>
                      <a:r>
                        <a:rPr lang="en-US" sz="1100" dirty="0">
                          <a:solidFill>
                            <a:schemeClr val="lt1"/>
                          </a:solidFill>
                          <a:latin typeface="Open Sans"/>
                          <a:ea typeface="Open Sans"/>
                          <a:cs typeface="Open Sans"/>
                          <a:sym typeface="Open Sans"/>
                        </a:rPr>
                        <a:t>C</a:t>
                      </a:r>
                      <a:r>
                        <a:rPr lang="en" sz="1100" dirty="0">
                          <a:solidFill>
                            <a:schemeClr val="lt1"/>
                          </a:solidFill>
                          <a:latin typeface="Open Sans"/>
                          <a:ea typeface="Open Sans"/>
                          <a:cs typeface="Open Sans"/>
                          <a:sym typeface="Open Sans"/>
                        </a:rPr>
                        <a:t>ancatenate 2 datasets contains</a:t>
                      </a:r>
                      <a:endParaRPr sz="1100" b="1" dirty="0">
                        <a:solidFill>
                          <a:schemeClr val="tx1">
                            <a:lumMod val="10000"/>
                            <a:lumOff val="90000"/>
                          </a:schemeClr>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1"/>
                  </a:ext>
                </a:extLst>
              </a:tr>
              <a:tr h="418950">
                <a:tc>
                  <a:txBody>
                    <a:bodyPr/>
                    <a:lstStyle/>
                    <a:p>
                      <a:pPr marL="0" lvl="0" indent="0" algn="l" rtl="0">
                        <a:spcBef>
                          <a:spcPts val="0"/>
                        </a:spcBef>
                        <a:spcAft>
                          <a:spcPts val="0"/>
                        </a:spcAft>
                        <a:buNone/>
                      </a:pPr>
                      <a:r>
                        <a:rPr lang="en" sz="1200" dirty="0">
                          <a:solidFill>
                            <a:schemeClr val="lt1"/>
                          </a:solidFill>
                          <a:uFill>
                            <a:noFill/>
                          </a:uFill>
                          <a:latin typeface="Josefin Sans"/>
                          <a:ea typeface="Josefin Sans"/>
                          <a:cs typeface="Josefin Sans"/>
                          <a:sym typeface="Josefin Sans"/>
                        </a:rPr>
                        <a:t>Exploring Data Analysis</a:t>
                      </a:r>
                      <a:endParaRPr sz="1200" dirty="0">
                        <a:solidFill>
                          <a:schemeClr val="lt1"/>
                        </a:solidFill>
                        <a:latin typeface="Josefin Sans"/>
                        <a:ea typeface="Josefin Sans"/>
                        <a:cs typeface="Josefin Sans"/>
                        <a:sym typeface="Josefi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1600"/>
                        </a:spcAft>
                        <a:buNone/>
                      </a:pPr>
                      <a:r>
                        <a:rPr lang="en" sz="1100" dirty="0">
                          <a:solidFill>
                            <a:schemeClr val="lt1"/>
                          </a:solidFill>
                          <a:latin typeface="Open Sans"/>
                          <a:ea typeface="Open Sans"/>
                          <a:cs typeface="Open Sans"/>
                          <a:sym typeface="Open Sans"/>
                        </a:rPr>
                        <a:t>Answering Business questions?!!!</a:t>
                      </a:r>
                      <a:endParaRPr sz="1100" dirty="0">
                        <a:solidFill>
                          <a:schemeClr val="lt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2"/>
                  </a:ext>
                </a:extLst>
              </a:tr>
              <a:tr h="418950">
                <a:tc>
                  <a:txBody>
                    <a:bodyPr/>
                    <a:lstStyle/>
                    <a:p>
                      <a:pPr marL="0" lvl="0" indent="0" algn="l" rtl="0">
                        <a:spcBef>
                          <a:spcPts val="0"/>
                        </a:spcBef>
                        <a:spcAft>
                          <a:spcPts val="0"/>
                        </a:spcAft>
                        <a:buNone/>
                      </a:pPr>
                      <a:r>
                        <a:rPr lang="en" sz="1200" dirty="0">
                          <a:solidFill>
                            <a:schemeClr val="lt1"/>
                          </a:solidFill>
                          <a:uFill>
                            <a:noFill/>
                          </a:uFill>
                          <a:latin typeface="Josefin Sans"/>
                          <a:ea typeface="Josefin Sans"/>
                          <a:cs typeface="Josefin Sans"/>
                          <a:sym typeface="Josefin Sans"/>
                        </a:rPr>
                        <a:t>Scaling &amp; imbalance Data</a:t>
                      </a:r>
                      <a:endParaRPr sz="1200" dirty="0">
                        <a:solidFill>
                          <a:schemeClr val="lt1"/>
                        </a:solidFill>
                        <a:latin typeface="Josefin Sans"/>
                        <a:ea typeface="Josefin Sans"/>
                        <a:cs typeface="Josefin Sans"/>
                        <a:sym typeface="Josefi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1600"/>
                        </a:spcAft>
                        <a:buNone/>
                      </a:pPr>
                      <a:r>
                        <a:rPr lang="en-US" sz="1100" dirty="0">
                          <a:solidFill>
                            <a:schemeClr val="lt1"/>
                          </a:solidFill>
                          <a:latin typeface="Open Sans"/>
                          <a:ea typeface="Open Sans"/>
                          <a:cs typeface="Open Sans"/>
                          <a:sym typeface="Open Sans"/>
                        </a:rPr>
                        <a:t>S</a:t>
                      </a:r>
                      <a:r>
                        <a:rPr lang="en" sz="1100" dirty="0">
                          <a:solidFill>
                            <a:schemeClr val="lt1"/>
                          </a:solidFill>
                          <a:latin typeface="Open Sans"/>
                          <a:ea typeface="Open Sans"/>
                          <a:cs typeface="Open Sans"/>
                          <a:sym typeface="Open Sans"/>
                        </a:rPr>
                        <a:t>tandard scaling and under sampling methods</a:t>
                      </a:r>
                      <a:endParaRPr sz="1100" dirty="0">
                        <a:solidFill>
                          <a:schemeClr val="lt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3"/>
                  </a:ext>
                </a:extLst>
              </a:tr>
              <a:tr h="418950">
                <a:tc>
                  <a:txBody>
                    <a:bodyPr/>
                    <a:lstStyle/>
                    <a:p>
                      <a:pPr marL="0" lvl="0" indent="0" algn="l" rtl="0">
                        <a:spcBef>
                          <a:spcPts val="0"/>
                        </a:spcBef>
                        <a:spcAft>
                          <a:spcPts val="0"/>
                        </a:spcAft>
                        <a:buNone/>
                      </a:pPr>
                      <a:r>
                        <a:rPr lang="en" sz="1200" dirty="0">
                          <a:solidFill>
                            <a:schemeClr val="lt1"/>
                          </a:solidFill>
                          <a:uFill>
                            <a:noFill/>
                          </a:uFill>
                          <a:latin typeface="Josefin Sans"/>
                          <a:ea typeface="Josefin Sans"/>
                          <a:cs typeface="Josefin Sans"/>
                          <a:sym typeface="Josefin Sans"/>
                        </a:rPr>
                        <a:t>M</a:t>
                      </a:r>
                      <a:r>
                        <a:rPr lang="en-US" sz="1200" dirty="0">
                          <a:solidFill>
                            <a:schemeClr val="lt1"/>
                          </a:solidFill>
                          <a:uFill>
                            <a:noFill/>
                          </a:uFill>
                          <a:latin typeface="Josefin Sans"/>
                          <a:ea typeface="Josefin Sans"/>
                          <a:cs typeface="Josefin Sans"/>
                          <a:sym typeface="Josefin Sans"/>
                        </a:rPr>
                        <a:t>o</a:t>
                      </a:r>
                      <a:r>
                        <a:rPr lang="en" sz="1200" dirty="0">
                          <a:solidFill>
                            <a:schemeClr val="lt1"/>
                          </a:solidFill>
                          <a:uFill>
                            <a:noFill/>
                          </a:uFill>
                          <a:latin typeface="Josefin Sans"/>
                          <a:ea typeface="Josefin Sans"/>
                          <a:cs typeface="Josefin Sans"/>
                          <a:sym typeface="Josefin Sans"/>
                        </a:rPr>
                        <a:t>deling &amp; evaluation</a:t>
                      </a:r>
                      <a:endParaRPr sz="1200" dirty="0">
                        <a:solidFill>
                          <a:schemeClr val="lt1"/>
                        </a:solidFill>
                        <a:latin typeface="Josefin Sans"/>
                        <a:ea typeface="Josefin Sans"/>
                        <a:cs typeface="Josefin Sans"/>
                        <a:sym typeface="Josefi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0"/>
                        </a:spcAft>
                        <a:buNone/>
                      </a:pPr>
                      <a:r>
                        <a:rPr lang="en-US" sz="1100" dirty="0">
                          <a:solidFill>
                            <a:schemeClr val="lt1"/>
                          </a:solidFill>
                          <a:latin typeface="Open Sans"/>
                          <a:ea typeface="Open Sans"/>
                          <a:cs typeface="Open Sans"/>
                          <a:sym typeface="Open Sans"/>
                        </a:rPr>
                        <a:t>U</a:t>
                      </a:r>
                      <a:r>
                        <a:rPr lang="en" sz="1100" dirty="0">
                          <a:solidFill>
                            <a:schemeClr val="lt1"/>
                          </a:solidFill>
                          <a:latin typeface="Open Sans"/>
                          <a:ea typeface="Open Sans"/>
                          <a:cs typeface="Open Sans"/>
                          <a:sym typeface="Open Sans"/>
                        </a:rPr>
                        <a:t>se several models to get the best accuracy .</a:t>
                      </a:r>
                      <a:endParaRPr sz="1100" dirty="0">
                        <a:solidFill>
                          <a:schemeClr val="lt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4"/>
                  </a:ext>
                </a:extLst>
              </a:tr>
              <a:tr h="418950">
                <a:tc>
                  <a:txBody>
                    <a:bodyPr/>
                    <a:lstStyle/>
                    <a:p>
                      <a:pPr marL="0" lvl="0" indent="0" algn="l" rtl="0">
                        <a:spcBef>
                          <a:spcPts val="0"/>
                        </a:spcBef>
                        <a:spcAft>
                          <a:spcPts val="0"/>
                        </a:spcAft>
                        <a:buNone/>
                      </a:pPr>
                      <a:r>
                        <a:rPr lang="en" sz="1200" dirty="0">
                          <a:solidFill>
                            <a:schemeClr val="lt1"/>
                          </a:solidFill>
                          <a:latin typeface="Josefin Sans"/>
                          <a:ea typeface="Josefin Sans"/>
                          <a:cs typeface="Josefin Sans"/>
                          <a:sym typeface="Josefin Sans"/>
                        </a:rPr>
                        <a:t>Deployment</a:t>
                      </a:r>
                      <a:endParaRPr sz="1200" dirty="0">
                        <a:solidFill>
                          <a:schemeClr val="lt1"/>
                        </a:solidFill>
                        <a:latin typeface="Josefin Sans"/>
                        <a:ea typeface="Josefin Sans"/>
                        <a:cs typeface="Josefin Sans"/>
                        <a:sym typeface="Josefi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14880"/>
                      </a:srgbClr>
                    </a:solidFill>
                  </a:tcPr>
                </a:tc>
                <a:tc>
                  <a:txBody>
                    <a:bodyPr/>
                    <a:lstStyle/>
                    <a:p>
                      <a:pPr marL="0" lvl="0" indent="0" algn="l" rtl="0">
                        <a:spcBef>
                          <a:spcPts val="0"/>
                        </a:spcBef>
                        <a:spcAft>
                          <a:spcPts val="1600"/>
                        </a:spcAft>
                        <a:buNone/>
                      </a:pPr>
                      <a:r>
                        <a:rPr lang="en-US" sz="1100" b="1" dirty="0">
                          <a:solidFill>
                            <a:schemeClr val="lt1"/>
                          </a:solidFill>
                          <a:latin typeface="Open Sans"/>
                          <a:ea typeface="Open Sans"/>
                          <a:cs typeface="Open Sans"/>
                          <a:sym typeface="Open Sans"/>
                        </a:rPr>
                        <a:t>C</a:t>
                      </a:r>
                      <a:r>
                        <a:rPr lang="en" sz="1100" b="1" dirty="0">
                          <a:solidFill>
                            <a:schemeClr val="lt1"/>
                          </a:solidFill>
                          <a:latin typeface="Open Sans"/>
                          <a:ea typeface="Open Sans"/>
                          <a:cs typeface="Open Sans"/>
                          <a:sym typeface="Open Sans"/>
                        </a:rPr>
                        <a:t>lassification problem predicts damage grades </a:t>
                      </a:r>
                      <a:endParaRPr sz="1100" b="1" dirty="0">
                        <a:solidFill>
                          <a:schemeClr val="lt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14880"/>
                      </a:srgbClr>
                    </a:solidFill>
                  </a:tcPr>
                </a:tc>
                <a:extLst>
                  <a:ext uri="{0D108BD9-81ED-4DB2-BD59-A6C34878D82A}">
                    <a16:rowId xmlns:a16="http://schemas.microsoft.com/office/drawing/2014/main" val="10005"/>
                  </a:ext>
                </a:extLst>
              </a:tr>
            </a:tbl>
          </a:graphicData>
        </a:graphic>
      </p:graphicFrame>
      <p:sp>
        <p:nvSpPr>
          <p:cNvPr id="207" name="Google Shape;207;p28"/>
          <p:cNvSpPr txBox="1"/>
          <p:nvPr/>
        </p:nvSpPr>
        <p:spPr>
          <a:xfrm>
            <a:off x="4484800" y="4092375"/>
            <a:ext cx="3939300" cy="503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dirty="0">
                <a:solidFill>
                  <a:schemeClr val="lt1"/>
                </a:solidFill>
                <a:latin typeface="Open Sans"/>
                <a:ea typeface="Open Sans"/>
                <a:cs typeface="Open Sans"/>
                <a:sym typeface="Open Sans"/>
              </a:rPr>
              <a:t>M</a:t>
            </a:r>
            <a:r>
              <a:rPr lang="en" sz="1100" dirty="0">
                <a:solidFill>
                  <a:schemeClr val="lt1"/>
                </a:solidFill>
                <a:latin typeface="Open Sans"/>
                <a:ea typeface="Open Sans"/>
                <a:cs typeface="Open Sans"/>
                <a:sym typeface="Open Sans"/>
              </a:rPr>
              <a:t>ore details …..</a:t>
            </a:r>
            <a:endParaRPr sz="1100" dirty="0">
              <a:solidFill>
                <a:schemeClr val="lt1"/>
              </a:solidFill>
              <a:latin typeface="Josefin Sans"/>
              <a:ea typeface="Josefin Sans"/>
              <a:cs typeface="Josefin Sans"/>
              <a:sym typeface="Josefin Sans"/>
            </a:endParaRPr>
          </a:p>
        </p:txBody>
      </p:sp>
      <p:sp>
        <p:nvSpPr>
          <p:cNvPr id="208" name="Google Shape;208;p28"/>
          <p:cNvSpPr txBox="1">
            <a:spLocks noGrp="1"/>
          </p:cNvSpPr>
          <p:nvPr>
            <p:ph type="subTitle" idx="1"/>
          </p:nvPr>
        </p:nvSpPr>
        <p:spPr>
          <a:xfrm>
            <a:off x="720000" y="1017725"/>
            <a:ext cx="7704000" cy="383700"/>
          </a:xfrm>
          <a:prstGeom prst="rect">
            <a:avLst/>
          </a:prstGeom>
        </p:spPr>
        <p:txBody>
          <a:bodyPr spcFirstLastPara="1" wrap="square" lIns="91425" tIns="91425" rIns="91425" bIns="91425" anchor="t" anchorCtr="0">
            <a:noAutofit/>
          </a:bodyPr>
          <a:lstStyle/>
          <a:p>
            <a:pPr marL="0" indent="0"/>
            <a:r>
              <a:rPr lang="en-US" sz="1100" i="0" u="sng" baseline="0" dirty="0">
                <a:solidFill>
                  <a:schemeClr val="tx1">
                    <a:lumMod val="10000"/>
                    <a:lumOff val="90000"/>
                  </a:schemeClr>
                </a:solidFill>
                <a:hlinkClick r:id="rId5">
                  <a:extLst>
                    <a:ext uri="{A12FA001-AC4F-418D-AE19-62706E023703}">
                      <ahyp:hlinkClr xmlns:ahyp="http://schemas.microsoft.com/office/drawing/2018/hyperlinkcolor" val="tx"/>
                    </a:ext>
                  </a:extLst>
                </a:hlinkClick>
              </a:rPr>
              <a:t>https://www.kaggle.com/datasets/arashnic/earthquake-magnitude-damage-and-impact?select=csv_individual_demographics.csv</a:t>
            </a:r>
            <a:br>
              <a:rPr lang="ar-EG" sz="1400" i="0" baseline="0" dirty="0"/>
            </a:br>
            <a:endParaRPr dirty="0"/>
          </a:p>
        </p:txBody>
      </p:sp>
      <p:pic>
        <p:nvPicPr>
          <p:cNvPr id="4" name="Video 3">
            <a:hlinkClick r:id="" action="ppaction://media"/>
            <a:extLst>
              <a:ext uri="{FF2B5EF4-FFF2-40B4-BE49-F238E27FC236}">
                <a16:creationId xmlns:a16="http://schemas.microsoft.com/office/drawing/2014/main" id="{76C5F386-4425-05D3-8D83-C8972E806E1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4746">
        <p14:flip dir="r"/>
      </p:transition>
    </mc:Choice>
    <mc:Fallback>
      <p:transition spd="slow" advTm="4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0"/>
        <p:cNvGrpSpPr/>
        <p:nvPr/>
      </p:nvGrpSpPr>
      <p:grpSpPr>
        <a:xfrm>
          <a:off x="0" y="0"/>
          <a:ext cx="0" cy="0"/>
          <a:chOff x="0" y="0"/>
          <a:chExt cx="0" cy="0"/>
        </a:xfrm>
      </p:grpSpPr>
      <p:sp>
        <p:nvSpPr>
          <p:cNvPr id="611" name="Google Shape;611;p50"/>
          <p:cNvSpPr txBox="1"/>
          <p:nvPr/>
        </p:nvSpPr>
        <p:spPr>
          <a:xfrm>
            <a:off x="723450" y="1187975"/>
            <a:ext cx="214613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1" dirty="0">
              <a:solidFill>
                <a:schemeClr val="dk2"/>
              </a:solidFill>
            </a:endParaRPr>
          </a:p>
        </p:txBody>
      </p:sp>
      <p:sp>
        <p:nvSpPr>
          <p:cNvPr id="612" name="Google Shape;612;p50"/>
          <p:cNvSpPr txBox="1">
            <a:spLocks noGrp="1"/>
          </p:cNvSpPr>
          <p:nvPr>
            <p:ph type="title"/>
          </p:nvPr>
        </p:nvSpPr>
        <p:spPr>
          <a:xfrm>
            <a:off x="723450" y="310958"/>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t>
            </a:r>
            <a:r>
              <a:rPr lang="en" dirty="0"/>
              <a:t>uildings age and tec solution (each damage grade)</a:t>
            </a:r>
            <a:endParaRPr dirty="0"/>
          </a:p>
        </p:txBody>
      </p:sp>
      <p:pic>
        <p:nvPicPr>
          <p:cNvPr id="3" name="Picture 2" descr="Chart, bar chart&#10;&#10;Description automatically generated">
            <a:extLst>
              <a:ext uri="{FF2B5EF4-FFF2-40B4-BE49-F238E27FC236}">
                <a16:creationId xmlns:a16="http://schemas.microsoft.com/office/drawing/2014/main" id="{018AE625-6943-E776-E189-786045F88B95}"/>
              </a:ext>
            </a:extLst>
          </p:cNvPr>
          <p:cNvPicPr>
            <a:picLocks noChangeAspect="1"/>
          </p:cNvPicPr>
          <p:nvPr/>
        </p:nvPicPr>
        <p:blipFill>
          <a:blip r:embed="rId5"/>
          <a:stretch>
            <a:fillRect/>
          </a:stretch>
        </p:blipFill>
        <p:spPr>
          <a:xfrm>
            <a:off x="21431" y="1063082"/>
            <a:ext cx="9101137" cy="4080417"/>
          </a:xfrm>
          <a:prstGeom prst="rect">
            <a:avLst/>
          </a:prstGeom>
        </p:spPr>
      </p:pic>
      <p:pic>
        <p:nvPicPr>
          <p:cNvPr id="5" name="Video 4">
            <a:hlinkClick r:id="" action="ppaction://media"/>
            <a:extLst>
              <a:ext uri="{FF2B5EF4-FFF2-40B4-BE49-F238E27FC236}">
                <a16:creationId xmlns:a16="http://schemas.microsoft.com/office/drawing/2014/main" id="{04E5918B-F753-B8B8-E881-BC2DEF38CFF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400" advTm="2834">
        <p14:doors dir="vert"/>
      </p:transition>
    </mc:Choice>
    <mc:Fallback>
      <p:transition spd="slow" advTm="2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0"/>
        <p:cNvGrpSpPr/>
        <p:nvPr/>
      </p:nvGrpSpPr>
      <p:grpSpPr>
        <a:xfrm>
          <a:off x="0" y="0"/>
          <a:ext cx="0" cy="0"/>
          <a:chOff x="0" y="0"/>
          <a:chExt cx="0" cy="0"/>
        </a:xfrm>
      </p:grpSpPr>
      <p:sp>
        <p:nvSpPr>
          <p:cNvPr id="641" name="Google Shape;641;p52"/>
          <p:cNvSpPr txBox="1"/>
          <p:nvPr/>
        </p:nvSpPr>
        <p:spPr>
          <a:xfrm>
            <a:off x="4467922" y="993425"/>
            <a:ext cx="404407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dirty="0">
                <a:solidFill>
                  <a:schemeClr val="lt1"/>
                </a:solidFill>
              </a:rPr>
              <a:t>250,000 totally damaged zero height.</a:t>
            </a:r>
            <a:endParaRPr sz="1100" dirty="0">
              <a:solidFill>
                <a:schemeClr val="lt1"/>
              </a:solidFill>
            </a:endParaRPr>
          </a:p>
        </p:txBody>
      </p:sp>
      <p:sp>
        <p:nvSpPr>
          <p:cNvPr id="642" name="Google Shape;642;p52"/>
          <p:cNvSpPr txBox="1">
            <a:spLocks noGrp="1"/>
          </p:cNvSpPr>
          <p:nvPr>
            <p:ph type="title"/>
          </p:nvPr>
        </p:nvSpPr>
        <p:spPr>
          <a:xfrm>
            <a:off x="931606" y="311736"/>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t>
            </a:r>
            <a:r>
              <a:rPr lang="en" dirty="0"/>
              <a:t>uildings destroyed</a:t>
            </a:r>
            <a:endParaRPr dirty="0"/>
          </a:p>
        </p:txBody>
      </p:sp>
      <p:pic>
        <p:nvPicPr>
          <p:cNvPr id="3" name="Picture 2" descr="Chart, histogram&#10;&#10;Description automatically generated">
            <a:extLst>
              <a:ext uri="{FF2B5EF4-FFF2-40B4-BE49-F238E27FC236}">
                <a16:creationId xmlns:a16="http://schemas.microsoft.com/office/drawing/2014/main" id="{D03E91D8-3090-75D6-0BD2-CA66E0496545}"/>
              </a:ext>
            </a:extLst>
          </p:cNvPr>
          <p:cNvPicPr>
            <a:picLocks noChangeAspect="1"/>
          </p:cNvPicPr>
          <p:nvPr/>
        </p:nvPicPr>
        <p:blipFill>
          <a:blip r:embed="rId5"/>
          <a:stretch>
            <a:fillRect/>
          </a:stretch>
        </p:blipFill>
        <p:spPr>
          <a:xfrm>
            <a:off x="825190" y="1846025"/>
            <a:ext cx="4572000" cy="2849401"/>
          </a:xfrm>
          <a:prstGeom prst="rect">
            <a:avLst/>
          </a:prstGeom>
        </p:spPr>
      </p:pic>
      <p:pic>
        <p:nvPicPr>
          <p:cNvPr id="5" name="Video 4">
            <a:hlinkClick r:id="" action="ppaction://media"/>
            <a:extLst>
              <a:ext uri="{FF2B5EF4-FFF2-40B4-BE49-F238E27FC236}">
                <a16:creationId xmlns:a16="http://schemas.microsoft.com/office/drawing/2014/main" id="{BC4F6F0D-2174-ED2C-B85B-8F7EEA5D3BA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99"/>
    </mc:Choice>
    <mc:Fallback>
      <p:transition spd="slow" advTm="4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6"/>
        <p:cNvGrpSpPr/>
        <p:nvPr/>
      </p:nvGrpSpPr>
      <p:grpSpPr>
        <a:xfrm>
          <a:off x="0" y="0"/>
          <a:ext cx="0" cy="0"/>
          <a:chOff x="0" y="0"/>
          <a:chExt cx="0" cy="0"/>
        </a:xfrm>
      </p:grpSpPr>
      <p:sp>
        <p:nvSpPr>
          <p:cNvPr id="617" name="Google Shape;617;p51"/>
          <p:cNvSpPr txBox="1"/>
          <p:nvPr/>
        </p:nvSpPr>
        <p:spPr>
          <a:xfrm>
            <a:off x="723400" y="1219237"/>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sz="1100" dirty="0">
              <a:solidFill>
                <a:schemeClr val="lt1"/>
              </a:solidFill>
            </a:endParaRPr>
          </a:p>
          <a:p>
            <a:pPr marL="0" lvl="0" indent="0" algn="l" rtl="0">
              <a:lnSpc>
                <a:spcPct val="100000"/>
              </a:lnSpc>
              <a:spcBef>
                <a:spcPts val="0"/>
              </a:spcBef>
              <a:spcAft>
                <a:spcPts val="0"/>
              </a:spcAft>
              <a:buNone/>
            </a:pPr>
            <a:endParaRPr sz="1100" dirty="0">
              <a:solidFill>
                <a:schemeClr val="lt1"/>
              </a:solidFill>
            </a:endParaRPr>
          </a:p>
        </p:txBody>
      </p:sp>
      <p:sp>
        <p:nvSpPr>
          <p:cNvPr id="618" name="Google Shape;618;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t>
            </a:r>
            <a:r>
              <a:rPr lang="en" dirty="0"/>
              <a:t>ousehold head income</a:t>
            </a:r>
            <a:endParaRPr dirty="0"/>
          </a:p>
        </p:txBody>
      </p:sp>
      <p:pic>
        <p:nvPicPr>
          <p:cNvPr id="3" name="Picture 2" descr="Chart, histogram&#10;&#10;Description automatically generated">
            <a:extLst>
              <a:ext uri="{FF2B5EF4-FFF2-40B4-BE49-F238E27FC236}">
                <a16:creationId xmlns:a16="http://schemas.microsoft.com/office/drawing/2014/main" id="{BB5FE8EA-6651-FDEF-6039-BE1FFA55D2D4}"/>
              </a:ext>
            </a:extLst>
          </p:cNvPr>
          <p:cNvPicPr>
            <a:picLocks noChangeAspect="1"/>
          </p:cNvPicPr>
          <p:nvPr/>
        </p:nvPicPr>
        <p:blipFill rotWithShape="1">
          <a:blip r:embed="rId5"/>
          <a:srcRect t="5548"/>
          <a:stretch/>
        </p:blipFill>
        <p:spPr>
          <a:xfrm>
            <a:off x="2454053" y="1686900"/>
            <a:ext cx="5074428" cy="2443140"/>
          </a:xfrm>
          <a:prstGeom prst="rect">
            <a:avLst/>
          </a:prstGeom>
        </p:spPr>
      </p:pic>
      <p:grpSp>
        <p:nvGrpSpPr>
          <p:cNvPr id="2" name="Google Shape;2917;p54">
            <a:extLst>
              <a:ext uri="{FF2B5EF4-FFF2-40B4-BE49-F238E27FC236}">
                <a16:creationId xmlns:a16="http://schemas.microsoft.com/office/drawing/2014/main" id="{6AD77C26-8F53-23C2-1B60-936A3BD8175B}"/>
              </a:ext>
            </a:extLst>
          </p:cNvPr>
          <p:cNvGrpSpPr/>
          <p:nvPr/>
        </p:nvGrpSpPr>
        <p:grpSpPr>
          <a:xfrm>
            <a:off x="835167" y="302459"/>
            <a:ext cx="1107993" cy="1084854"/>
            <a:chOff x="6644304" y="3073628"/>
            <a:chExt cx="576302" cy="511871"/>
          </a:xfrm>
        </p:grpSpPr>
        <p:sp>
          <p:nvSpPr>
            <p:cNvPr id="4" name="Google Shape;2918;p54">
              <a:extLst>
                <a:ext uri="{FF2B5EF4-FFF2-40B4-BE49-F238E27FC236}">
                  <a16:creationId xmlns:a16="http://schemas.microsoft.com/office/drawing/2014/main" id="{773D87D9-E0EE-1B42-43D7-DA6C12F8EB81}"/>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919;p54">
              <a:extLst>
                <a:ext uri="{FF2B5EF4-FFF2-40B4-BE49-F238E27FC236}">
                  <a16:creationId xmlns:a16="http://schemas.microsoft.com/office/drawing/2014/main" id="{E71B5BF1-BCE1-195E-1CBB-08A86548B7E9}"/>
                </a:ext>
              </a:extLst>
            </p:cNvPr>
            <p:cNvGrpSpPr/>
            <p:nvPr/>
          </p:nvGrpSpPr>
          <p:grpSpPr>
            <a:xfrm>
              <a:off x="6712169" y="3085440"/>
              <a:ext cx="481622" cy="494913"/>
              <a:chOff x="6712169" y="3085440"/>
              <a:chExt cx="481622" cy="494913"/>
            </a:xfrm>
          </p:grpSpPr>
          <p:sp>
            <p:nvSpPr>
              <p:cNvPr id="9" name="Google Shape;2920;p54">
                <a:extLst>
                  <a:ext uri="{FF2B5EF4-FFF2-40B4-BE49-F238E27FC236}">
                    <a16:creationId xmlns:a16="http://schemas.microsoft.com/office/drawing/2014/main" id="{796E1E6A-E262-7FD3-A9FA-6E3DE2AEF026}"/>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21;p54">
                <a:extLst>
                  <a:ext uri="{FF2B5EF4-FFF2-40B4-BE49-F238E27FC236}">
                    <a16:creationId xmlns:a16="http://schemas.microsoft.com/office/drawing/2014/main" id="{C16B8680-EEAA-1B40-3325-E4F56B82A54C}"/>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22;p54">
                <a:extLst>
                  <a:ext uri="{FF2B5EF4-FFF2-40B4-BE49-F238E27FC236}">
                    <a16:creationId xmlns:a16="http://schemas.microsoft.com/office/drawing/2014/main" id="{0ACB1C41-31BA-F42C-F952-1AA0C8428522}"/>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23;p54">
                <a:extLst>
                  <a:ext uri="{FF2B5EF4-FFF2-40B4-BE49-F238E27FC236}">
                    <a16:creationId xmlns:a16="http://schemas.microsoft.com/office/drawing/2014/main" id="{84EECEE5-A388-5417-C2FA-CF0D051192B0}"/>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4;p54">
                <a:extLst>
                  <a:ext uri="{FF2B5EF4-FFF2-40B4-BE49-F238E27FC236}">
                    <a16:creationId xmlns:a16="http://schemas.microsoft.com/office/drawing/2014/main" id="{FFE28DF4-CED4-57CE-BF6F-515AB1D3D8D2}"/>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925;p54">
              <a:extLst>
                <a:ext uri="{FF2B5EF4-FFF2-40B4-BE49-F238E27FC236}">
                  <a16:creationId xmlns:a16="http://schemas.microsoft.com/office/drawing/2014/main" id="{F0FFB92C-41CE-47FB-6FDE-897AD6880A9A}"/>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26;p54">
              <a:extLst>
                <a:ext uri="{FF2B5EF4-FFF2-40B4-BE49-F238E27FC236}">
                  <a16:creationId xmlns:a16="http://schemas.microsoft.com/office/drawing/2014/main" id="{3275BD2A-3AAE-5203-17B3-03DC97E6AC84}"/>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27;p54">
              <a:extLst>
                <a:ext uri="{FF2B5EF4-FFF2-40B4-BE49-F238E27FC236}">
                  <a16:creationId xmlns:a16="http://schemas.microsoft.com/office/drawing/2014/main" id="{8BF4DA4A-454F-9537-ADEB-CEF2341D700D}"/>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Video 15">
            <a:hlinkClick r:id="" action="ppaction://media"/>
            <a:extLst>
              <a:ext uri="{FF2B5EF4-FFF2-40B4-BE49-F238E27FC236}">
                <a16:creationId xmlns:a16="http://schemas.microsoft.com/office/drawing/2014/main" id="{D4278516-D281-9750-08DD-27D52924E69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02"/>
    </mc:Choice>
    <mc:Fallback>
      <p:transition spd="slow" advTm="5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1734B20-0065-6F64-25BF-7BAB558FD932}"/>
              </a:ext>
            </a:extLst>
          </p:cNvPr>
          <p:cNvPicPr>
            <a:picLocks noChangeAspect="1"/>
          </p:cNvPicPr>
          <p:nvPr/>
        </p:nvPicPr>
        <p:blipFill>
          <a:blip r:embed="rId4"/>
          <a:stretch>
            <a:fillRect/>
          </a:stretch>
        </p:blipFill>
        <p:spPr>
          <a:xfrm>
            <a:off x="451104" y="807460"/>
            <a:ext cx="8473440" cy="3811784"/>
          </a:xfrm>
          <a:prstGeom prst="rect">
            <a:avLst/>
          </a:prstGeom>
        </p:spPr>
      </p:pic>
      <p:pic>
        <p:nvPicPr>
          <p:cNvPr id="5" name="Video 4">
            <a:hlinkClick r:id="" action="ppaction://media"/>
            <a:extLst>
              <a:ext uri="{FF2B5EF4-FFF2-40B4-BE49-F238E27FC236}">
                <a16:creationId xmlns:a16="http://schemas.microsoft.com/office/drawing/2014/main" id="{29E5CE50-09C0-BBAF-1A71-7BE7A1DF0B5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28702333"/>
      </p:ext>
    </p:extLst>
  </p:cSld>
  <p:clrMapOvr>
    <a:masterClrMapping/>
  </p:clrMapOvr>
  <mc:AlternateContent xmlns:mc="http://schemas.openxmlformats.org/markup-compatibility/2006">
    <mc:Choice xmlns:p14="http://schemas.microsoft.com/office/powerpoint/2010/main" Requires="p14">
      <p:transition spd="slow" p14:dur="2000" advTm="6465"/>
    </mc:Choice>
    <mc:Fallback>
      <p:transition spd="slow" advTm="6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5"/>
          <p:cNvSpPr txBox="1">
            <a:spLocks noGrp="1"/>
          </p:cNvSpPr>
          <p:nvPr>
            <p:ph type="subTitle" idx="3"/>
          </p:nvPr>
        </p:nvSpPr>
        <p:spPr>
          <a:xfrm>
            <a:off x="719980" y="3622681"/>
            <a:ext cx="2431500" cy="73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n" dirty="0"/>
              <a:t>bout household head </a:t>
            </a:r>
            <a:endParaRPr dirty="0"/>
          </a:p>
        </p:txBody>
      </p:sp>
      <p:sp>
        <p:nvSpPr>
          <p:cNvPr id="324" name="Google Shape;324;p35"/>
          <p:cNvSpPr txBox="1">
            <a:spLocks noGrp="1"/>
          </p:cNvSpPr>
          <p:nvPr>
            <p:ph type="title"/>
          </p:nvPr>
        </p:nvSpPr>
        <p:spPr>
          <a:xfrm>
            <a:off x="720000" y="35364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Deployment </a:t>
            </a:r>
            <a:endParaRPr dirty="0"/>
          </a:p>
        </p:txBody>
      </p:sp>
      <p:sp>
        <p:nvSpPr>
          <p:cNvPr id="326" name="Google Shape;326;p35"/>
          <p:cNvSpPr txBox="1">
            <a:spLocks noGrp="1"/>
          </p:cNvSpPr>
          <p:nvPr>
            <p:ph type="subTitle" idx="2"/>
          </p:nvPr>
        </p:nvSpPr>
        <p:spPr>
          <a:xfrm>
            <a:off x="3356256" y="1940226"/>
            <a:ext cx="2431500" cy="73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National nepal’S song</a:t>
            </a:r>
            <a:endParaRPr dirty="0"/>
          </a:p>
        </p:txBody>
      </p:sp>
      <p:sp>
        <p:nvSpPr>
          <p:cNvPr id="327" name="Google Shape;327;p35"/>
          <p:cNvSpPr txBox="1">
            <a:spLocks noGrp="1"/>
          </p:cNvSpPr>
          <p:nvPr>
            <p:ph type="subTitle" idx="4"/>
          </p:nvPr>
        </p:nvSpPr>
        <p:spPr>
          <a:xfrm>
            <a:off x="3356244" y="3622656"/>
            <a:ext cx="2431500" cy="73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n" dirty="0"/>
              <a:t>bout all structures effected by earthquake </a:t>
            </a:r>
            <a:endParaRPr dirty="0"/>
          </a:p>
        </p:txBody>
      </p:sp>
      <p:sp>
        <p:nvSpPr>
          <p:cNvPr id="328" name="Google Shape;328;p35"/>
          <p:cNvSpPr txBox="1">
            <a:spLocks noGrp="1"/>
          </p:cNvSpPr>
          <p:nvPr>
            <p:ph type="subTitle" idx="5"/>
          </p:nvPr>
        </p:nvSpPr>
        <p:spPr>
          <a:xfrm>
            <a:off x="5992520" y="1940226"/>
            <a:ext cx="2431500" cy="73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Nepal’s earhquake map </a:t>
            </a:r>
            <a:endParaRPr dirty="0"/>
          </a:p>
        </p:txBody>
      </p:sp>
      <p:sp>
        <p:nvSpPr>
          <p:cNvPr id="329" name="Google Shape;329;p35"/>
          <p:cNvSpPr txBox="1">
            <a:spLocks noGrp="1"/>
          </p:cNvSpPr>
          <p:nvPr>
            <p:ph type="subTitle" idx="6"/>
          </p:nvPr>
        </p:nvSpPr>
        <p:spPr>
          <a:xfrm>
            <a:off x="5992508" y="3622656"/>
            <a:ext cx="2431500" cy="73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hat type of damage grade ????</a:t>
            </a:r>
          </a:p>
          <a:p>
            <a:pPr marL="0" lvl="0" indent="0" algn="l" rtl="0">
              <a:spcBef>
                <a:spcPts val="0"/>
              </a:spcBef>
              <a:spcAft>
                <a:spcPts val="0"/>
              </a:spcAft>
              <a:buNone/>
            </a:pPr>
            <a:endParaRPr dirty="0"/>
          </a:p>
        </p:txBody>
      </p:sp>
      <p:sp>
        <p:nvSpPr>
          <p:cNvPr id="330" name="Google Shape;330;p35"/>
          <p:cNvSpPr txBox="1">
            <a:spLocks noGrp="1"/>
          </p:cNvSpPr>
          <p:nvPr>
            <p:ph type="subTitle" idx="7"/>
          </p:nvPr>
        </p:nvSpPr>
        <p:spPr>
          <a:xfrm>
            <a:off x="720000" y="1450584"/>
            <a:ext cx="24315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Using S</a:t>
            </a:r>
            <a:r>
              <a:rPr lang="en" dirty="0"/>
              <a:t>treamlit </a:t>
            </a:r>
            <a:endParaRPr dirty="0"/>
          </a:p>
        </p:txBody>
      </p:sp>
      <p:sp>
        <p:nvSpPr>
          <p:cNvPr id="331" name="Google Shape;331;p35"/>
          <p:cNvSpPr txBox="1">
            <a:spLocks noGrp="1"/>
          </p:cNvSpPr>
          <p:nvPr>
            <p:ph type="subTitle" idx="8"/>
          </p:nvPr>
        </p:nvSpPr>
        <p:spPr>
          <a:xfrm>
            <a:off x="3356263" y="1450553"/>
            <a:ext cx="24315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a:t>
            </a:r>
            <a:r>
              <a:rPr lang="en" dirty="0"/>
              <a:t>udio </a:t>
            </a:r>
            <a:endParaRPr dirty="0"/>
          </a:p>
        </p:txBody>
      </p:sp>
      <p:sp>
        <p:nvSpPr>
          <p:cNvPr id="332" name="Google Shape;332;p35"/>
          <p:cNvSpPr txBox="1">
            <a:spLocks noGrp="1"/>
          </p:cNvSpPr>
          <p:nvPr>
            <p:ph type="subTitle" idx="9"/>
          </p:nvPr>
        </p:nvSpPr>
        <p:spPr>
          <a:xfrm>
            <a:off x="5992525" y="1450553"/>
            <a:ext cx="24315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a:t>
            </a:r>
            <a:endParaRPr dirty="0"/>
          </a:p>
        </p:txBody>
      </p:sp>
      <p:sp>
        <p:nvSpPr>
          <p:cNvPr id="333" name="Google Shape;333;p35"/>
          <p:cNvSpPr txBox="1">
            <a:spLocks noGrp="1"/>
          </p:cNvSpPr>
          <p:nvPr>
            <p:ph type="subTitle" idx="13"/>
          </p:nvPr>
        </p:nvSpPr>
        <p:spPr>
          <a:xfrm>
            <a:off x="719975" y="3133108"/>
            <a:ext cx="24315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t>
            </a:r>
            <a:r>
              <a:rPr lang="en" dirty="0"/>
              <a:t>ersonal info </a:t>
            </a:r>
            <a:endParaRPr dirty="0"/>
          </a:p>
        </p:txBody>
      </p:sp>
      <p:sp>
        <p:nvSpPr>
          <p:cNvPr id="334" name="Google Shape;334;p35"/>
          <p:cNvSpPr txBox="1">
            <a:spLocks noGrp="1"/>
          </p:cNvSpPr>
          <p:nvPr>
            <p:ph type="subTitle" idx="14"/>
          </p:nvPr>
        </p:nvSpPr>
        <p:spPr>
          <a:xfrm>
            <a:off x="3356238" y="3133076"/>
            <a:ext cx="24315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a:t>
            </a:r>
            <a:r>
              <a:rPr lang="en" dirty="0"/>
              <a:t>uilding info</a:t>
            </a:r>
            <a:endParaRPr dirty="0"/>
          </a:p>
        </p:txBody>
      </p:sp>
      <p:sp>
        <p:nvSpPr>
          <p:cNvPr id="335" name="Google Shape;335;p35"/>
          <p:cNvSpPr txBox="1">
            <a:spLocks noGrp="1"/>
          </p:cNvSpPr>
          <p:nvPr>
            <p:ph type="subTitle" idx="15"/>
          </p:nvPr>
        </p:nvSpPr>
        <p:spPr>
          <a:xfrm>
            <a:off x="5992502" y="3133076"/>
            <a:ext cx="24315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prediction</a:t>
            </a:r>
            <a:endParaRPr dirty="0"/>
          </a:p>
        </p:txBody>
      </p:sp>
      <p:cxnSp>
        <p:nvCxnSpPr>
          <p:cNvPr id="336" name="Google Shape;336;p35"/>
          <p:cNvCxnSpPr/>
          <p:nvPr/>
        </p:nvCxnSpPr>
        <p:spPr>
          <a:xfrm>
            <a:off x="716592" y="2898157"/>
            <a:ext cx="7704000" cy="0"/>
          </a:xfrm>
          <a:prstGeom prst="straightConnector1">
            <a:avLst/>
          </a:prstGeom>
          <a:noFill/>
          <a:ln w="9525" cap="flat" cmpd="sng">
            <a:solidFill>
              <a:schemeClr val="lt1"/>
            </a:solidFill>
            <a:prstDash val="solid"/>
            <a:round/>
            <a:headEnd type="none" w="med" len="med"/>
            <a:tailEnd type="none" w="med" len="med"/>
          </a:ln>
        </p:spPr>
      </p:cxnSp>
      <p:pic>
        <p:nvPicPr>
          <p:cNvPr id="4" name="Video 3">
            <a:hlinkClick r:id="" action="ppaction://media"/>
            <a:extLst>
              <a:ext uri="{FF2B5EF4-FFF2-40B4-BE49-F238E27FC236}">
                <a16:creationId xmlns:a16="http://schemas.microsoft.com/office/drawing/2014/main" id="{A571D767-A025-E912-4533-1987F5D14AB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3051">
        <p15:prstTrans prst="origami"/>
      </p:transition>
    </mc:Choice>
    <mc:Fallback>
      <p:transition spd="slow" advTm="30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0"/>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37D42FBD-2AC0-CAF3-FEE6-EDAAC43A4347}"/>
              </a:ext>
            </a:extLst>
          </p:cNvPr>
          <p:cNvPicPr>
            <a:picLocks noChangeAspect="1"/>
          </p:cNvPicPr>
          <p:nvPr/>
        </p:nvPicPr>
        <p:blipFill>
          <a:blip r:embed="rId5"/>
          <a:stretch>
            <a:fillRect/>
          </a:stretch>
        </p:blipFill>
        <p:spPr>
          <a:xfrm>
            <a:off x="0" y="121614"/>
            <a:ext cx="9144000" cy="4900271"/>
          </a:xfrm>
          <a:prstGeom prst="rect">
            <a:avLst/>
          </a:prstGeom>
        </p:spPr>
      </p:pic>
      <p:pic>
        <p:nvPicPr>
          <p:cNvPr id="5" name="Video 4">
            <a:hlinkClick r:id="" action="ppaction://media"/>
            <a:extLst>
              <a:ext uri="{FF2B5EF4-FFF2-40B4-BE49-F238E27FC236}">
                <a16:creationId xmlns:a16="http://schemas.microsoft.com/office/drawing/2014/main" id="{7B664AE5-5F0D-1305-5107-C15399D9616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900" advTm="9739">
        <p14:warp dir="in"/>
      </p:transition>
    </mc:Choice>
    <mc:Fallback>
      <p:transition spd="slow" advTm="97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6"/>
          <p:cNvSpPr txBox="1">
            <a:spLocks noGrp="1"/>
          </p:cNvSpPr>
          <p:nvPr>
            <p:ph type="title"/>
          </p:nvPr>
        </p:nvSpPr>
        <p:spPr>
          <a:xfrm>
            <a:off x="1827650" y="758896"/>
            <a:ext cx="5320200" cy="10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cxnSp>
        <p:nvCxnSpPr>
          <p:cNvPr id="568" name="Google Shape;568;p46"/>
          <p:cNvCxnSpPr/>
          <p:nvPr/>
        </p:nvCxnSpPr>
        <p:spPr>
          <a:xfrm>
            <a:off x="1827650" y="587311"/>
            <a:ext cx="5320200" cy="0"/>
          </a:xfrm>
          <a:prstGeom prst="straightConnector1">
            <a:avLst/>
          </a:prstGeom>
          <a:noFill/>
          <a:ln w="9525" cap="flat" cmpd="sng">
            <a:solidFill>
              <a:schemeClr val="lt1"/>
            </a:solidFill>
            <a:prstDash val="solid"/>
            <a:round/>
            <a:headEnd type="none" w="med" len="med"/>
            <a:tailEnd type="none" w="med" len="med"/>
          </a:ln>
        </p:spPr>
      </p:cxnSp>
      <p:cxnSp>
        <p:nvCxnSpPr>
          <p:cNvPr id="569" name="Google Shape;569;p46"/>
          <p:cNvCxnSpPr/>
          <p:nvPr/>
        </p:nvCxnSpPr>
        <p:spPr>
          <a:xfrm>
            <a:off x="1827650" y="1988911"/>
            <a:ext cx="5320200" cy="0"/>
          </a:xfrm>
          <a:prstGeom prst="straightConnector1">
            <a:avLst/>
          </a:prstGeom>
          <a:noFill/>
          <a:ln w="9525" cap="flat" cmpd="sng">
            <a:solidFill>
              <a:schemeClr val="lt1"/>
            </a:solidFill>
            <a:prstDash val="solid"/>
            <a:round/>
            <a:headEnd type="none" w="med" len="med"/>
            <a:tailEnd type="none" w="med" len="med"/>
          </a:ln>
        </p:spPr>
      </p:cxnSp>
      <p:sp>
        <p:nvSpPr>
          <p:cNvPr id="579" name="Google Shape;579;p46"/>
          <p:cNvSpPr/>
          <p:nvPr/>
        </p:nvSpPr>
        <p:spPr>
          <a:xfrm>
            <a:off x="895145" y="4025482"/>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Video 3">
            <a:hlinkClick r:id="" action="ppaction://media"/>
            <a:extLst>
              <a:ext uri="{FF2B5EF4-FFF2-40B4-BE49-F238E27FC236}">
                <a16:creationId xmlns:a16="http://schemas.microsoft.com/office/drawing/2014/main" id="{54C07443-1945-044A-51C6-F2B2F9D86D9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716">
        <p15:prstTrans prst="fallOver"/>
      </p:transition>
    </mc:Choice>
    <mc:Fallback>
      <p:transition spd="slow" advTm="17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subTitle" idx="1"/>
          </p:nvPr>
        </p:nvSpPr>
        <p:spPr>
          <a:xfrm>
            <a:off x="557562" y="1199412"/>
            <a:ext cx="2653990" cy="375916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b="0" i="0" dirty="0">
                <a:solidFill>
                  <a:schemeClr val="tx1">
                    <a:lumMod val="10000"/>
                    <a:lumOff val="90000"/>
                  </a:schemeClr>
                </a:solidFill>
                <a:effectLst/>
                <a:latin typeface="Google Sans"/>
              </a:rPr>
              <a:t>The earthquake occurred on a convergent collision plate boundary between the Indian and Eurasian plates.</a:t>
            </a:r>
          </a:p>
          <a:p>
            <a:pPr marL="285750" lvl="0" indent="-285750" algn="l" rtl="0">
              <a:spcBef>
                <a:spcPts val="0"/>
              </a:spcBef>
              <a:spcAft>
                <a:spcPts val="0"/>
              </a:spcAft>
              <a:buFont typeface="Arial" panose="020B0604020202020204" pitchFamily="34" charset="0"/>
              <a:buChar char="•"/>
            </a:pPr>
            <a:endParaRPr lang="en-US" sz="1600" dirty="0">
              <a:solidFill>
                <a:schemeClr val="tx1">
                  <a:lumMod val="10000"/>
                  <a:lumOff val="90000"/>
                </a:schemeClr>
              </a:solidFill>
              <a:latin typeface="Google Sans"/>
            </a:endParaRPr>
          </a:p>
          <a:p>
            <a:pPr marL="285750" lvl="0" indent="-285750" algn="l" rtl="0">
              <a:spcBef>
                <a:spcPts val="0"/>
              </a:spcBef>
              <a:spcAft>
                <a:spcPts val="0"/>
              </a:spcAft>
              <a:buFont typeface="Arial" panose="020B0604020202020204" pitchFamily="34" charset="0"/>
              <a:buChar char="•"/>
            </a:pPr>
            <a:endParaRPr lang="en-US" sz="1600" b="0" i="0" dirty="0">
              <a:solidFill>
                <a:schemeClr val="tx1">
                  <a:lumMod val="10000"/>
                  <a:lumOff val="90000"/>
                </a:schemeClr>
              </a:solidFill>
              <a:effectLst/>
              <a:latin typeface="Google Sans"/>
            </a:endParaRPr>
          </a:p>
          <a:p>
            <a:pPr marL="285750" lvl="0" indent="-285750" algn="l" rtl="0">
              <a:spcBef>
                <a:spcPts val="0"/>
              </a:spcBef>
              <a:spcAft>
                <a:spcPts val="0"/>
              </a:spcAft>
              <a:buFont typeface="Arial" panose="020B0604020202020204" pitchFamily="34" charset="0"/>
              <a:buChar char="•"/>
            </a:pPr>
            <a:r>
              <a:rPr lang="en-US" sz="1600" b="0" i="0" dirty="0">
                <a:solidFill>
                  <a:schemeClr val="tx1">
                    <a:lumMod val="10000"/>
                    <a:lumOff val="90000"/>
                  </a:schemeClr>
                </a:solidFill>
                <a:effectLst/>
                <a:latin typeface="Google Sans"/>
              </a:rPr>
              <a:t>The earthquake triggered an avalanche on Mount Everest, killing approximately 20 people</a:t>
            </a:r>
            <a:endParaRPr sz="1600" dirty="0">
              <a:solidFill>
                <a:schemeClr val="tx1">
                  <a:lumMod val="10000"/>
                  <a:lumOff val="90000"/>
                </a:schemeClr>
              </a:solidFill>
            </a:endParaRPr>
          </a:p>
        </p:txBody>
      </p:sp>
      <p:sp>
        <p:nvSpPr>
          <p:cNvPr id="228" name="Google Shape;228;p30"/>
          <p:cNvSpPr txBox="1">
            <a:spLocks noGrp="1"/>
          </p:cNvSpPr>
          <p:nvPr>
            <p:ph type="title"/>
          </p:nvPr>
        </p:nvSpPr>
        <p:spPr>
          <a:xfrm>
            <a:off x="720062" y="35300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pic>
        <p:nvPicPr>
          <p:cNvPr id="2" name="Picture 1" descr="Map&#10;&#10;Description automatically generated">
            <a:extLst>
              <a:ext uri="{FF2B5EF4-FFF2-40B4-BE49-F238E27FC236}">
                <a16:creationId xmlns:a16="http://schemas.microsoft.com/office/drawing/2014/main" id="{B3539633-70B7-63DE-E22A-2886546E3B2E}"/>
              </a:ext>
            </a:extLst>
          </p:cNvPr>
          <p:cNvPicPr>
            <a:picLocks noChangeAspect="1"/>
          </p:cNvPicPr>
          <p:nvPr/>
        </p:nvPicPr>
        <p:blipFill>
          <a:blip r:embed="rId5"/>
          <a:stretch>
            <a:fillRect/>
          </a:stretch>
        </p:blipFill>
        <p:spPr>
          <a:xfrm>
            <a:off x="3813717" y="1370397"/>
            <a:ext cx="5166732" cy="3506403"/>
          </a:xfrm>
          <a:prstGeom prst="rect">
            <a:avLst/>
          </a:prstGeom>
        </p:spPr>
      </p:pic>
      <p:pic>
        <p:nvPicPr>
          <p:cNvPr id="5" name="Video 4">
            <a:hlinkClick r:id="" action="ppaction://media"/>
            <a:extLst>
              <a:ext uri="{FF2B5EF4-FFF2-40B4-BE49-F238E27FC236}">
                <a16:creationId xmlns:a16="http://schemas.microsoft.com/office/drawing/2014/main" id="{D3C76F41-8688-DFA1-D920-4E583345006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p:transition spd="slow" advTm="542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3F05-6595-79C2-2A3A-FD2232D41BCE}"/>
              </a:ext>
            </a:extLst>
          </p:cNvPr>
          <p:cNvSpPr>
            <a:spLocks noGrp="1"/>
          </p:cNvSpPr>
          <p:nvPr>
            <p:ph type="title"/>
          </p:nvPr>
        </p:nvSpPr>
        <p:spPr/>
        <p:txBody>
          <a:bodyPr/>
          <a:lstStyle/>
          <a:p>
            <a:r>
              <a:rPr lang="en-US" dirty="0"/>
              <a:t>Impact of Gorkha earthquake</a:t>
            </a:r>
            <a:endParaRPr lang="ar-EG" dirty="0"/>
          </a:p>
        </p:txBody>
      </p:sp>
      <p:sp>
        <p:nvSpPr>
          <p:cNvPr id="3" name="Text Placeholder 2">
            <a:extLst>
              <a:ext uri="{FF2B5EF4-FFF2-40B4-BE49-F238E27FC236}">
                <a16:creationId xmlns:a16="http://schemas.microsoft.com/office/drawing/2014/main" id="{21CED3C8-7E59-7AA8-EE9C-414D121EC8E6}"/>
              </a:ext>
            </a:extLst>
          </p:cNvPr>
          <p:cNvSpPr>
            <a:spLocks noGrp="1"/>
          </p:cNvSpPr>
          <p:nvPr>
            <p:ph type="body" idx="1"/>
          </p:nvPr>
        </p:nvSpPr>
        <p:spPr>
          <a:xfrm>
            <a:off x="437500" y="1262912"/>
            <a:ext cx="4471200" cy="3417064"/>
          </a:xfrm>
        </p:spPr>
        <p:txBody>
          <a:bodyPr/>
          <a:lstStyle/>
          <a:p>
            <a:r>
              <a:rPr lang="en-US" sz="1400" dirty="0"/>
              <a:t>Nepal earthquake of 2015, also called Gorkha earthquake, severe earthquake that struck near the city of Kathmandu in central Nepal on April 25, 2015. </a:t>
            </a:r>
          </a:p>
          <a:p>
            <a:endParaRPr lang="en-US" sz="1400" dirty="0"/>
          </a:p>
          <a:p>
            <a:endParaRPr lang="en-US" sz="1400" dirty="0"/>
          </a:p>
          <a:p>
            <a:r>
              <a:rPr lang="en-US" sz="1400" dirty="0"/>
              <a:t> The earthquake was felt throughout central and eastern Nepal, much of the Ganges River plain in northern India, and northwestern Bangladesh, as well as in the southern parts of the Plateau of Tibet and western Bhutan.</a:t>
            </a:r>
            <a:br>
              <a:rPr lang="en-US" sz="1400" dirty="0"/>
            </a:br>
            <a:endParaRPr lang="en-US" sz="1400" dirty="0"/>
          </a:p>
          <a:p>
            <a:endParaRPr lang="ar-EG" dirty="0"/>
          </a:p>
        </p:txBody>
      </p:sp>
      <p:pic>
        <p:nvPicPr>
          <p:cNvPr id="5" name="Picture Placeholder 4" descr="A picture containing outdoor, old, dirty, stone&#10;&#10;Description automatically generated">
            <a:extLst>
              <a:ext uri="{FF2B5EF4-FFF2-40B4-BE49-F238E27FC236}">
                <a16:creationId xmlns:a16="http://schemas.microsoft.com/office/drawing/2014/main" id="{D9653C72-C033-1879-8628-98F9A04190D1}"/>
              </a:ext>
            </a:extLst>
          </p:cNvPr>
          <p:cNvPicPr>
            <a:picLocks noGrp="1" noChangeAspect="1"/>
          </p:cNvPicPr>
          <p:nvPr>
            <p:ph type="pic" idx="2"/>
          </p:nvPr>
        </p:nvPicPr>
        <p:blipFill>
          <a:blip r:embed="rId4"/>
          <a:srcRect l="12796" r="12796"/>
          <a:stretch>
            <a:fillRect/>
          </a:stretch>
        </p:blipFill>
        <p:spPr>
          <a:xfrm>
            <a:off x="5324940" y="1389643"/>
            <a:ext cx="3232150" cy="3018806"/>
          </a:xfrm>
          <a:prstGeom prst="rect">
            <a:avLst/>
          </a:prstGeom>
        </p:spPr>
      </p:pic>
      <p:pic>
        <p:nvPicPr>
          <p:cNvPr id="7" name="Video 6">
            <a:hlinkClick r:id="" action="ppaction://media"/>
            <a:extLst>
              <a:ext uri="{FF2B5EF4-FFF2-40B4-BE49-F238E27FC236}">
                <a16:creationId xmlns:a16="http://schemas.microsoft.com/office/drawing/2014/main" id="{BB31501A-81E5-593C-4898-BCF2E36DB20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01130467"/>
      </p:ext>
    </p:extLst>
  </p:cSld>
  <p:clrMapOvr>
    <a:masterClrMapping/>
  </p:clrMapOvr>
  <p:transition spd="med" advTm="607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5"/>
          <p:cNvSpPr txBox="1">
            <a:spLocks noGrp="1"/>
          </p:cNvSpPr>
          <p:nvPr>
            <p:ph type="title"/>
          </p:nvPr>
        </p:nvSpPr>
        <p:spPr>
          <a:xfrm>
            <a:off x="1447800" y="988087"/>
            <a:ext cx="6248400" cy="94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chemeClr val="tx1">
                    <a:lumMod val="10000"/>
                    <a:lumOff val="90000"/>
                  </a:schemeClr>
                </a:solidFill>
                <a:latin typeface="Google Sans"/>
              </a:rPr>
              <a:t>E</a:t>
            </a:r>
            <a:r>
              <a:rPr lang="en-US" sz="4800" b="0" i="0" dirty="0">
                <a:solidFill>
                  <a:schemeClr val="tx1">
                    <a:lumMod val="10000"/>
                    <a:lumOff val="90000"/>
                  </a:schemeClr>
                </a:solidFill>
                <a:effectLst/>
                <a:latin typeface="Google Sans"/>
              </a:rPr>
              <a:t>ight kilometers deep</a:t>
            </a:r>
            <a:endParaRPr sz="4800" dirty="0"/>
          </a:p>
        </p:txBody>
      </p:sp>
      <p:sp>
        <p:nvSpPr>
          <p:cNvPr id="554" name="Google Shape;554;p45"/>
          <p:cNvSpPr txBox="1">
            <a:spLocks noGrp="1"/>
          </p:cNvSpPr>
          <p:nvPr>
            <p:ph type="title" idx="2"/>
          </p:nvPr>
        </p:nvSpPr>
        <p:spPr>
          <a:xfrm>
            <a:off x="1447800" y="2762313"/>
            <a:ext cx="6248400" cy="94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b="0" i="0" dirty="0">
                <a:solidFill>
                  <a:schemeClr val="tx1">
                    <a:lumMod val="10000"/>
                    <a:lumOff val="90000"/>
                  </a:schemeClr>
                </a:solidFill>
                <a:effectLst/>
                <a:latin typeface="Google Sans"/>
              </a:rPr>
              <a:t>60 kilometers north-west</a:t>
            </a:r>
            <a:endParaRPr sz="4400" dirty="0"/>
          </a:p>
        </p:txBody>
      </p:sp>
      <p:sp>
        <p:nvSpPr>
          <p:cNvPr id="555" name="Google Shape;555;p45"/>
          <p:cNvSpPr txBox="1">
            <a:spLocks noGrp="1"/>
          </p:cNvSpPr>
          <p:nvPr>
            <p:ph type="subTitle" idx="3"/>
          </p:nvPr>
        </p:nvSpPr>
        <p:spPr>
          <a:xfrm>
            <a:off x="1447800" y="3705113"/>
            <a:ext cx="6248400" cy="45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chemeClr val="tx1">
                    <a:lumMod val="10000"/>
                    <a:lumOff val="90000"/>
                  </a:schemeClr>
                </a:solidFill>
                <a:effectLst/>
                <a:latin typeface="Google Sans"/>
              </a:rPr>
              <a:t>epicenter was just from the capital Kathmandu.</a:t>
            </a:r>
            <a:endParaRPr dirty="0"/>
          </a:p>
        </p:txBody>
      </p:sp>
      <p:cxnSp>
        <p:nvCxnSpPr>
          <p:cNvPr id="556" name="Google Shape;556;p45"/>
          <p:cNvCxnSpPr/>
          <p:nvPr/>
        </p:nvCxnSpPr>
        <p:spPr>
          <a:xfrm>
            <a:off x="1447800" y="2571798"/>
            <a:ext cx="6248400" cy="0"/>
          </a:xfrm>
          <a:prstGeom prst="straightConnector1">
            <a:avLst/>
          </a:prstGeom>
          <a:noFill/>
          <a:ln w="9525" cap="flat" cmpd="sng">
            <a:solidFill>
              <a:schemeClr val="lt1"/>
            </a:solidFill>
            <a:prstDash val="solid"/>
            <a:round/>
            <a:headEnd type="none" w="med" len="med"/>
            <a:tailEnd type="none" w="med" len="med"/>
          </a:ln>
        </p:spPr>
      </p:cxnSp>
      <p:pic>
        <p:nvPicPr>
          <p:cNvPr id="4" name="Video 3">
            <a:hlinkClick r:id="" action="ppaction://media"/>
            <a:extLst>
              <a:ext uri="{FF2B5EF4-FFF2-40B4-BE49-F238E27FC236}">
                <a16:creationId xmlns:a16="http://schemas.microsoft.com/office/drawing/2014/main" id="{4E5CF4DB-4870-5A86-9EDA-5A798A0EE73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604"/>
    </mc:Choice>
    <mc:Fallback>
      <p:transition spd="slow" advTm="6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9"/>
          <p:cNvSpPr txBox="1">
            <a:spLocks noGrp="1"/>
          </p:cNvSpPr>
          <p:nvPr>
            <p:ph type="title"/>
          </p:nvPr>
        </p:nvSpPr>
        <p:spPr>
          <a:xfrm>
            <a:off x="720000" y="3533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 b="1" dirty="0"/>
              <a:t>Impacts</a:t>
            </a:r>
            <a:endParaRPr b="1" dirty="0"/>
          </a:p>
        </p:txBody>
      </p:sp>
      <p:sp>
        <p:nvSpPr>
          <p:cNvPr id="367" name="Google Shape;367;p39"/>
          <p:cNvSpPr txBox="1"/>
          <p:nvPr/>
        </p:nvSpPr>
        <p:spPr>
          <a:xfrm>
            <a:off x="720006" y="2153341"/>
            <a:ext cx="2694900" cy="5727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About people were killed</a:t>
            </a:r>
            <a:endParaRPr dirty="0">
              <a:solidFill>
                <a:schemeClr val="lt1"/>
              </a:solidFill>
              <a:latin typeface="Open Sans"/>
              <a:ea typeface="Open Sans"/>
              <a:cs typeface="Open Sans"/>
              <a:sym typeface="Open Sans"/>
            </a:endParaRPr>
          </a:p>
        </p:txBody>
      </p:sp>
      <p:sp>
        <p:nvSpPr>
          <p:cNvPr id="368" name="Google Shape;368;p39"/>
          <p:cNvSpPr txBox="1"/>
          <p:nvPr/>
        </p:nvSpPr>
        <p:spPr>
          <a:xfrm>
            <a:off x="720000" y="1647825"/>
            <a:ext cx="2694900" cy="504900"/>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F0000"/>
                </a:solidFill>
              </a:rPr>
              <a:t>9,000</a:t>
            </a:r>
            <a:endParaRPr sz="2200" dirty="0">
              <a:solidFill>
                <a:srgbClr val="FF0000"/>
              </a:solidFill>
              <a:latin typeface="Josefin Sans"/>
              <a:ea typeface="Josefin Sans"/>
              <a:cs typeface="Josefin Sans"/>
              <a:sym typeface="Josefin Sans"/>
            </a:endParaRPr>
          </a:p>
        </p:txBody>
      </p:sp>
      <p:sp>
        <p:nvSpPr>
          <p:cNvPr id="369" name="Google Shape;369;p39"/>
          <p:cNvSpPr txBox="1"/>
          <p:nvPr/>
        </p:nvSpPr>
        <p:spPr>
          <a:xfrm>
            <a:off x="720006" y="3553675"/>
            <a:ext cx="2694900" cy="572700"/>
          </a:xfrm>
          <a:prstGeom prst="rect">
            <a:avLst/>
          </a:prstGeom>
          <a:solidFill>
            <a:srgbClr val="FFFFFF">
              <a:alpha val="1488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Structures damaged or destroyed.</a:t>
            </a:r>
            <a:endParaRPr dirty="0">
              <a:solidFill>
                <a:schemeClr val="lt1"/>
              </a:solidFill>
              <a:latin typeface="Open Sans"/>
              <a:ea typeface="Open Sans"/>
              <a:cs typeface="Open Sans"/>
              <a:sym typeface="Open Sans"/>
            </a:endParaRPr>
          </a:p>
        </p:txBody>
      </p:sp>
      <p:sp>
        <p:nvSpPr>
          <p:cNvPr id="370" name="Google Shape;370;p39"/>
          <p:cNvSpPr txBox="1"/>
          <p:nvPr/>
        </p:nvSpPr>
        <p:spPr>
          <a:xfrm>
            <a:off x="720000" y="3048324"/>
            <a:ext cx="2694900" cy="504900"/>
          </a:xfrm>
          <a:prstGeom prst="rect">
            <a:avLst/>
          </a:prstGeom>
          <a:solidFill>
            <a:srgbClr val="FFFFFF">
              <a:alpha val="14880"/>
            </a:srgb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F0000"/>
                </a:solidFill>
              </a:rPr>
              <a:t>600,000</a:t>
            </a:r>
            <a:endParaRPr sz="2200" dirty="0">
              <a:solidFill>
                <a:srgbClr val="FF0000"/>
              </a:solidFill>
              <a:latin typeface="Josefin Sans"/>
              <a:ea typeface="Josefin Sans"/>
              <a:cs typeface="Josefin Sans"/>
              <a:sym typeface="Josefin Sans"/>
            </a:endParaRPr>
          </a:p>
        </p:txBody>
      </p:sp>
      <p:grpSp>
        <p:nvGrpSpPr>
          <p:cNvPr id="371" name="Google Shape;371;p39"/>
          <p:cNvGrpSpPr/>
          <p:nvPr/>
        </p:nvGrpSpPr>
        <p:grpSpPr>
          <a:xfrm>
            <a:off x="4892358" y="1017457"/>
            <a:ext cx="2799810" cy="3741944"/>
            <a:chOff x="5425758" y="1017457"/>
            <a:chExt cx="2799810" cy="3741944"/>
          </a:xfrm>
        </p:grpSpPr>
        <p:sp>
          <p:nvSpPr>
            <p:cNvPr id="372" name="Google Shape;372;p39"/>
            <p:cNvSpPr/>
            <p:nvPr/>
          </p:nvSpPr>
          <p:spPr>
            <a:xfrm>
              <a:off x="6650825" y="4377086"/>
              <a:ext cx="81665" cy="215670"/>
            </a:xfrm>
            <a:custGeom>
              <a:avLst/>
              <a:gdLst/>
              <a:ahLst/>
              <a:cxnLst/>
              <a:rect l="l" t="t" r="r" b="b"/>
              <a:pathLst>
                <a:path w="2512" h="6634" extrusionOk="0">
                  <a:moveTo>
                    <a:pt x="607" y="6633"/>
                  </a:moveTo>
                  <a:cubicBezTo>
                    <a:pt x="607" y="6633"/>
                    <a:pt x="607" y="6612"/>
                    <a:pt x="586" y="6612"/>
                  </a:cubicBezTo>
                  <a:cubicBezTo>
                    <a:pt x="1" y="5859"/>
                    <a:pt x="461" y="4792"/>
                    <a:pt x="837" y="3955"/>
                  </a:cubicBezTo>
                  <a:cubicBezTo>
                    <a:pt x="900" y="3809"/>
                    <a:pt x="963" y="3683"/>
                    <a:pt x="1026" y="3558"/>
                  </a:cubicBezTo>
                  <a:cubicBezTo>
                    <a:pt x="1172" y="3181"/>
                    <a:pt x="1235" y="2700"/>
                    <a:pt x="1298" y="2177"/>
                  </a:cubicBezTo>
                  <a:cubicBezTo>
                    <a:pt x="1402" y="1319"/>
                    <a:pt x="1507" y="440"/>
                    <a:pt x="2072" y="1"/>
                  </a:cubicBezTo>
                  <a:cubicBezTo>
                    <a:pt x="2093" y="1"/>
                    <a:pt x="2093" y="1"/>
                    <a:pt x="2093" y="1"/>
                  </a:cubicBezTo>
                  <a:lnTo>
                    <a:pt x="2114" y="1"/>
                  </a:lnTo>
                  <a:cubicBezTo>
                    <a:pt x="2114" y="1"/>
                    <a:pt x="2135" y="1"/>
                    <a:pt x="2135" y="1"/>
                  </a:cubicBezTo>
                  <a:cubicBezTo>
                    <a:pt x="2511" y="879"/>
                    <a:pt x="2198" y="1737"/>
                    <a:pt x="1926" y="2574"/>
                  </a:cubicBezTo>
                  <a:cubicBezTo>
                    <a:pt x="1800" y="2888"/>
                    <a:pt x="1695" y="3202"/>
                    <a:pt x="1633" y="3516"/>
                  </a:cubicBezTo>
                  <a:cubicBezTo>
                    <a:pt x="1570" y="3767"/>
                    <a:pt x="1549" y="4018"/>
                    <a:pt x="1507" y="4311"/>
                  </a:cubicBezTo>
                  <a:cubicBezTo>
                    <a:pt x="1423" y="5085"/>
                    <a:pt x="1319" y="5985"/>
                    <a:pt x="628" y="6612"/>
                  </a:cubicBezTo>
                  <a:cubicBezTo>
                    <a:pt x="628" y="6612"/>
                    <a:pt x="628" y="6612"/>
                    <a:pt x="607" y="6612"/>
                  </a:cubicBezTo>
                  <a:lnTo>
                    <a:pt x="607" y="6612"/>
                  </a:lnTo>
                  <a:close/>
                </a:path>
              </a:pathLst>
            </a:cu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7209961" y="3754685"/>
              <a:ext cx="44246" cy="29291"/>
            </a:xfrm>
            <a:custGeom>
              <a:avLst/>
              <a:gdLst/>
              <a:ahLst/>
              <a:cxnLst/>
              <a:rect l="l" t="t" r="r" b="b"/>
              <a:pathLst>
                <a:path w="1361" h="901" extrusionOk="0">
                  <a:moveTo>
                    <a:pt x="712" y="900"/>
                  </a:moveTo>
                  <a:cubicBezTo>
                    <a:pt x="461" y="900"/>
                    <a:pt x="147" y="775"/>
                    <a:pt x="43" y="419"/>
                  </a:cubicBezTo>
                  <a:cubicBezTo>
                    <a:pt x="1" y="314"/>
                    <a:pt x="1" y="210"/>
                    <a:pt x="64" y="126"/>
                  </a:cubicBezTo>
                  <a:cubicBezTo>
                    <a:pt x="126" y="42"/>
                    <a:pt x="273" y="0"/>
                    <a:pt x="461" y="0"/>
                  </a:cubicBezTo>
                  <a:cubicBezTo>
                    <a:pt x="775" y="0"/>
                    <a:pt x="1235" y="147"/>
                    <a:pt x="1298" y="293"/>
                  </a:cubicBezTo>
                  <a:cubicBezTo>
                    <a:pt x="1361" y="419"/>
                    <a:pt x="1340" y="544"/>
                    <a:pt x="1277" y="649"/>
                  </a:cubicBezTo>
                  <a:cubicBezTo>
                    <a:pt x="1172" y="796"/>
                    <a:pt x="963" y="900"/>
                    <a:pt x="712" y="900"/>
                  </a:cubicBezTo>
                  <a:lnTo>
                    <a:pt x="712" y="900"/>
                  </a:lnTo>
                  <a:close/>
                </a:path>
              </a:pathLst>
            </a:cu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7233791" y="3811838"/>
              <a:ext cx="32672" cy="25195"/>
            </a:xfrm>
            <a:custGeom>
              <a:avLst/>
              <a:gdLst/>
              <a:ahLst/>
              <a:cxnLst/>
              <a:rect l="l" t="t" r="r" b="b"/>
              <a:pathLst>
                <a:path w="1005" h="775" extrusionOk="0">
                  <a:moveTo>
                    <a:pt x="356" y="774"/>
                  </a:moveTo>
                  <a:cubicBezTo>
                    <a:pt x="167" y="774"/>
                    <a:pt x="42" y="691"/>
                    <a:pt x="21" y="502"/>
                  </a:cubicBezTo>
                  <a:lnTo>
                    <a:pt x="21" y="502"/>
                  </a:lnTo>
                  <a:cubicBezTo>
                    <a:pt x="21" y="502"/>
                    <a:pt x="0" y="481"/>
                    <a:pt x="21" y="439"/>
                  </a:cubicBezTo>
                  <a:cubicBezTo>
                    <a:pt x="42" y="314"/>
                    <a:pt x="419" y="0"/>
                    <a:pt x="691" y="0"/>
                  </a:cubicBezTo>
                  <a:cubicBezTo>
                    <a:pt x="753" y="0"/>
                    <a:pt x="816" y="21"/>
                    <a:pt x="858" y="42"/>
                  </a:cubicBezTo>
                  <a:cubicBezTo>
                    <a:pt x="963" y="147"/>
                    <a:pt x="1004" y="251"/>
                    <a:pt x="963" y="377"/>
                  </a:cubicBezTo>
                  <a:cubicBezTo>
                    <a:pt x="900" y="586"/>
                    <a:pt x="607" y="774"/>
                    <a:pt x="356" y="774"/>
                  </a:cubicBezTo>
                  <a:lnTo>
                    <a:pt x="356" y="774"/>
                  </a:lnTo>
                  <a:close/>
                </a:path>
              </a:pathLst>
            </a:cu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7236489" y="3819998"/>
              <a:ext cx="3446" cy="3414"/>
            </a:xfrm>
            <a:custGeom>
              <a:avLst/>
              <a:gdLst/>
              <a:ahLst/>
              <a:cxnLst/>
              <a:rect l="l" t="t" r="r" b="b"/>
              <a:pathLst>
                <a:path w="106" h="105" extrusionOk="0">
                  <a:moveTo>
                    <a:pt x="22" y="105"/>
                  </a:moveTo>
                  <a:cubicBezTo>
                    <a:pt x="22" y="105"/>
                    <a:pt x="1" y="105"/>
                    <a:pt x="1" y="84"/>
                  </a:cubicBezTo>
                  <a:cubicBezTo>
                    <a:pt x="1" y="84"/>
                    <a:pt x="1" y="42"/>
                    <a:pt x="22" y="42"/>
                  </a:cubicBezTo>
                  <a:lnTo>
                    <a:pt x="43" y="21"/>
                  </a:lnTo>
                  <a:cubicBezTo>
                    <a:pt x="43" y="21"/>
                    <a:pt x="64" y="0"/>
                    <a:pt x="64" y="0"/>
                  </a:cubicBezTo>
                  <a:cubicBezTo>
                    <a:pt x="84" y="0"/>
                    <a:pt x="84" y="21"/>
                    <a:pt x="84" y="21"/>
                  </a:cubicBezTo>
                  <a:cubicBezTo>
                    <a:pt x="105" y="21"/>
                    <a:pt x="105" y="42"/>
                    <a:pt x="105" y="63"/>
                  </a:cubicBezTo>
                  <a:cubicBezTo>
                    <a:pt x="84" y="63"/>
                    <a:pt x="84" y="63"/>
                    <a:pt x="84" y="63"/>
                  </a:cubicBezTo>
                  <a:cubicBezTo>
                    <a:pt x="84" y="84"/>
                    <a:pt x="64" y="84"/>
                    <a:pt x="64" y="84"/>
                  </a:cubicBezTo>
                  <a:cubicBezTo>
                    <a:pt x="64" y="105"/>
                    <a:pt x="43" y="105"/>
                    <a:pt x="22" y="10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7237172" y="3820680"/>
              <a:ext cx="2763" cy="2048"/>
            </a:xfrm>
            <a:custGeom>
              <a:avLst/>
              <a:gdLst/>
              <a:ahLst/>
              <a:cxnLst/>
              <a:rect l="l" t="t" r="r" b="b"/>
              <a:pathLst>
                <a:path w="85" h="63" extrusionOk="0">
                  <a:moveTo>
                    <a:pt x="43" y="63"/>
                  </a:moveTo>
                  <a:cubicBezTo>
                    <a:pt x="43" y="63"/>
                    <a:pt x="22" y="63"/>
                    <a:pt x="22" y="63"/>
                  </a:cubicBezTo>
                  <a:cubicBezTo>
                    <a:pt x="1" y="42"/>
                    <a:pt x="1" y="21"/>
                    <a:pt x="1" y="21"/>
                  </a:cubicBezTo>
                  <a:lnTo>
                    <a:pt x="22" y="21"/>
                  </a:lnTo>
                  <a:cubicBezTo>
                    <a:pt x="22" y="0"/>
                    <a:pt x="43" y="0"/>
                    <a:pt x="43" y="0"/>
                  </a:cubicBezTo>
                  <a:cubicBezTo>
                    <a:pt x="63" y="0"/>
                    <a:pt x="63" y="0"/>
                    <a:pt x="63" y="0"/>
                  </a:cubicBezTo>
                  <a:cubicBezTo>
                    <a:pt x="84" y="21"/>
                    <a:pt x="84" y="42"/>
                    <a:pt x="63" y="42"/>
                  </a:cubicBezTo>
                  <a:cubicBezTo>
                    <a:pt x="63" y="63"/>
                    <a:pt x="43" y="63"/>
                    <a:pt x="4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7258954" y="3778483"/>
              <a:ext cx="31307" cy="26561"/>
            </a:xfrm>
            <a:custGeom>
              <a:avLst/>
              <a:gdLst/>
              <a:ahLst/>
              <a:cxnLst/>
              <a:rect l="l" t="t" r="r" b="b"/>
              <a:pathLst>
                <a:path w="963" h="817" extrusionOk="0">
                  <a:moveTo>
                    <a:pt x="523" y="817"/>
                  </a:moveTo>
                  <a:cubicBezTo>
                    <a:pt x="377" y="817"/>
                    <a:pt x="209" y="754"/>
                    <a:pt x="105" y="587"/>
                  </a:cubicBezTo>
                  <a:cubicBezTo>
                    <a:pt x="0" y="461"/>
                    <a:pt x="21" y="357"/>
                    <a:pt x="63" y="273"/>
                  </a:cubicBezTo>
                  <a:cubicBezTo>
                    <a:pt x="147" y="126"/>
                    <a:pt x="356" y="1"/>
                    <a:pt x="565" y="1"/>
                  </a:cubicBezTo>
                  <a:cubicBezTo>
                    <a:pt x="816" y="1"/>
                    <a:pt x="963" y="168"/>
                    <a:pt x="963" y="419"/>
                  </a:cubicBezTo>
                  <a:cubicBezTo>
                    <a:pt x="963" y="649"/>
                    <a:pt x="774" y="817"/>
                    <a:pt x="523" y="817"/>
                  </a:cubicBezTo>
                  <a:lnTo>
                    <a:pt x="523" y="817"/>
                  </a:lnTo>
                  <a:close/>
                </a:path>
              </a:pathLst>
            </a:cu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9"/>
            <p:cNvGrpSpPr/>
            <p:nvPr/>
          </p:nvGrpSpPr>
          <p:grpSpPr>
            <a:xfrm>
              <a:off x="5480830" y="1022919"/>
              <a:ext cx="2744738" cy="3736482"/>
              <a:chOff x="5480830" y="1022919"/>
              <a:chExt cx="2744738" cy="3736482"/>
            </a:xfrm>
          </p:grpSpPr>
          <p:sp>
            <p:nvSpPr>
              <p:cNvPr id="379" name="Google Shape;379;p39"/>
              <p:cNvSpPr/>
              <p:nvPr/>
            </p:nvSpPr>
            <p:spPr>
              <a:xfrm>
                <a:off x="7122900" y="1333777"/>
                <a:ext cx="1102668" cy="2523639"/>
              </a:xfrm>
              <a:custGeom>
                <a:avLst/>
                <a:gdLst/>
                <a:ahLst/>
                <a:cxnLst/>
                <a:rect l="l" t="t" r="r" b="b"/>
                <a:pathLst>
                  <a:path w="33918" h="77627" extrusionOk="0">
                    <a:moveTo>
                      <a:pt x="9709" y="77606"/>
                    </a:moveTo>
                    <a:cubicBezTo>
                      <a:pt x="9542" y="77606"/>
                      <a:pt x="9395" y="77501"/>
                      <a:pt x="9207" y="77376"/>
                    </a:cubicBezTo>
                    <a:cubicBezTo>
                      <a:pt x="8977" y="77208"/>
                      <a:pt x="8684" y="76999"/>
                      <a:pt x="8223" y="76999"/>
                    </a:cubicBezTo>
                    <a:cubicBezTo>
                      <a:pt x="8056" y="76999"/>
                      <a:pt x="7868" y="77041"/>
                      <a:pt x="7659" y="77083"/>
                    </a:cubicBezTo>
                    <a:cubicBezTo>
                      <a:pt x="6989" y="77271"/>
                      <a:pt x="6508" y="77355"/>
                      <a:pt x="6173" y="77355"/>
                    </a:cubicBezTo>
                    <a:cubicBezTo>
                      <a:pt x="5922" y="77355"/>
                      <a:pt x="5775" y="77313"/>
                      <a:pt x="5713" y="77188"/>
                    </a:cubicBezTo>
                    <a:cubicBezTo>
                      <a:pt x="5587" y="76936"/>
                      <a:pt x="6027" y="76434"/>
                      <a:pt x="6424" y="75974"/>
                    </a:cubicBezTo>
                    <a:cubicBezTo>
                      <a:pt x="6759" y="75597"/>
                      <a:pt x="7094" y="75200"/>
                      <a:pt x="7031" y="75053"/>
                    </a:cubicBezTo>
                    <a:cubicBezTo>
                      <a:pt x="6968" y="74928"/>
                      <a:pt x="6884" y="74865"/>
                      <a:pt x="6801" y="74865"/>
                    </a:cubicBezTo>
                    <a:cubicBezTo>
                      <a:pt x="6675" y="74865"/>
                      <a:pt x="6529" y="74949"/>
                      <a:pt x="6403" y="75053"/>
                    </a:cubicBezTo>
                    <a:cubicBezTo>
                      <a:pt x="6278" y="75137"/>
                      <a:pt x="6152" y="75200"/>
                      <a:pt x="6047" y="75221"/>
                    </a:cubicBezTo>
                    <a:cubicBezTo>
                      <a:pt x="5985" y="75242"/>
                      <a:pt x="5943" y="75242"/>
                      <a:pt x="5880" y="75242"/>
                    </a:cubicBezTo>
                    <a:cubicBezTo>
                      <a:pt x="5357" y="75242"/>
                      <a:pt x="4918" y="74865"/>
                      <a:pt x="4478" y="74467"/>
                    </a:cubicBezTo>
                    <a:cubicBezTo>
                      <a:pt x="3997" y="74049"/>
                      <a:pt x="3495" y="73610"/>
                      <a:pt x="2825" y="73610"/>
                    </a:cubicBezTo>
                    <a:cubicBezTo>
                      <a:pt x="2407" y="73589"/>
                      <a:pt x="2093" y="73442"/>
                      <a:pt x="1863" y="73107"/>
                    </a:cubicBezTo>
                    <a:cubicBezTo>
                      <a:pt x="1361" y="72375"/>
                      <a:pt x="1465" y="71057"/>
                      <a:pt x="1716" y="70387"/>
                    </a:cubicBezTo>
                    <a:cubicBezTo>
                      <a:pt x="1884" y="69906"/>
                      <a:pt x="1842" y="69446"/>
                      <a:pt x="1821" y="68944"/>
                    </a:cubicBezTo>
                    <a:cubicBezTo>
                      <a:pt x="1779" y="68504"/>
                      <a:pt x="1758" y="68023"/>
                      <a:pt x="1905" y="67521"/>
                    </a:cubicBezTo>
                    <a:cubicBezTo>
                      <a:pt x="2365" y="66119"/>
                      <a:pt x="1884" y="65428"/>
                      <a:pt x="1444" y="64801"/>
                    </a:cubicBezTo>
                    <a:cubicBezTo>
                      <a:pt x="1214" y="64466"/>
                      <a:pt x="1005" y="64152"/>
                      <a:pt x="984" y="63755"/>
                    </a:cubicBezTo>
                    <a:cubicBezTo>
                      <a:pt x="984" y="63566"/>
                      <a:pt x="1068" y="63378"/>
                      <a:pt x="1151" y="63190"/>
                    </a:cubicBezTo>
                    <a:cubicBezTo>
                      <a:pt x="1235" y="63001"/>
                      <a:pt x="1298" y="62834"/>
                      <a:pt x="1277" y="62687"/>
                    </a:cubicBezTo>
                    <a:cubicBezTo>
                      <a:pt x="1277" y="62583"/>
                      <a:pt x="1172" y="62520"/>
                      <a:pt x="1089" y="62457"/>
                    </a:cubicBezTo>
                    <a:cubicBezTo>
                      <a:pt x="1005" y="62374"/>
                      <a:pt x="921" y="62311"/>
                      <a:pt x="879" y="62227"/>
                    </a:cubicBezTo>
                    <a:cubicBezTo>
                      <a:pt x="858" y="62143"/>
                      <a:pt x="858" y="61913"/>
                      <a:pt x="837" y="61641"/>
                    </a:cubicBezTo>
                    <a:cubicBezTo>
                      <a:pt x="817" y="61139"/>
                      <a:pt x="796" y="60428"/>
                      <a:pt x="628" y="60260"/>
                    </a:cubicBezTo>
                    <a:cubicBezTo>
                      <a:pt x="419" y="60009"/>
                      <a:pt x="314" y="59758"/>
                      <a:pt x="335" y="59507"/>
                    </a:cubicBezTo>
                    <a:cubicBezTo>
                      <a:pt x="377" y="58984"/>
                      <a:pt x="921" y="58566"/>
                      <a:pt x="1340" y="58231"/>
                    </a:cubicBezTo>
                    <a:cubicBezTo>
                      <a:pt x="1423" y="58168"/>
                      <a:pt x="1507" y="58105"/>
                      <a:pt x="1570" y="58042"/>
                    </a:cubicBezTo>
                    <a:cubicBezTo>
                      <a:pt x="1842" y="57791"/>
                      <a:pt x="1905" y="57498"/>
                      <a:pt x="1967" y="57205"/>
                    </a:cubicBezTo>
                    <a:cubicBezTo>
                      <a:pt x="2072" y="56661"/>
                      <a:pt x="2177" y="56097"/>
                      <a:pt x="3683" y="55971"/>
                    </a:cubicBezTo>
                    <a:cubicBezTo>
                      <a:pt x="4478" y="55887"/>
                      <a:pt x="4583" y="55553"/>
                      <a:pt x="4729" y="55050"/>
                    </a:cubicBezTo>
                    <a:cubicBezTo>
                      <a:pt x="4897" y="54465"/>
                      <a:pt x="5106" y="53669"/>
                      <a:pt x="6591" y="52874"/>
                    </a:cubicBezTo>
                    <a:cubicBezTo>
                      <a:pt x="7031" y="52644"/>
                      <a:pt x="7219" y="52268"/>
                      <a:pt x="7428" y="51870"/>
                    </a:cubicBezTo>
                    <a:cubicBezTo>
                      <a:pt x="7554" y="51577"/>
                      <a:pt x="7700" y="51305"/>
                      <a:pt x="7931" y="51054"/>
                    </a:cubicBezTo>
                    <a:cubicBezTo>
                      <a:pt x="10483" y="48229"/>
                      <a:pt x="11195" y="46534"/>
                      <a:pt x="11676" y="45405"/>
                    </a:cubicBezTo>
                    <a:cubicBezTo>
                      <a:pt x="11990" y="44651"/>
                      <a:pt x="12178" y="44191"/>
                      <a:pt x="12743" y="43877"/>
                    </a:cubicBezTo>
                    <a:cubicBezTo>
                      <a:pt x="12889" y="43793"/>
                      <a:pt x="13036" y="43752"/>
                      <a:pt x="13182" y="43752"/>
                    </a:cubicBezTo>
                    <a:cubicBezTo>
                      <a:pt x="13371" y="43752"/>
                      <a:pt x="13538" y="43814"/>
                      <a:pt x="13685" y="43856"/>
                    </a:cubicBezTo>
                    <a:cubicBezTo>
                      <a:pt x="13810" y="43898"/>
                      <a:pt x="13915" y="43919"/>
                      <a:pt x="14019" y="43919"/>
                    </a:cubicBezTo>
                    <a:cubicBezTo>
                      <a:pt x="14208" y="43919"/>
                      <a:pt x="14417" y="43773"/>
                      <a:pt x="14501" y="42643"/>
                    </a:cubicBezTo>
                    <a:cubicBezTo>
                      <a:pt x="14647" y="40488"/>
                      <a:pt x="14417" y="40320"/>
                      <a:pt x="14166" y="40111"/>
                    </a:cubicBezTo>
                    <a:cubicBezTo>
                      <a:pt x="14061" y="40048"/>
                      <a:pt x="13936" y="39944"/>
                      <a:pt x="13831" y="39734"/>
                    </a:cubicBezTo>
                    <a:cubicBezTo>
                      <a:pt x="13768" y="39588"/>
                      <a:pt x="13747" y="39420"/>
                      <a:pt x="13726" y="39253"/>
                    </a:cubicBezTo>
                    <a:cubicBezTo>
                      <a:pt x="13685" y="39065"/>
                      <a:pt x="13664" y="38855"/>
                      <a:pt x="13559" y="38688"/>
                    </a:cubicBezTo>
                    <a:cubicBezTo>
                      <a:pt x="13433" y="38479"/>
                      <a:pt x="13182" y="38332"/>
                      <a:pt x="12973" y="38186"/>
                    </a:cubicBezTo>
                    <a:cubicBezTo>
                      <a:pt x="12722" y="38019"/>
                      <a:pt x="12471" y="37851"/>
                      <a:pt x="12345" y="37600"/>
                    </a:cubicBezTo>
                    <a:cubicBezTo>
                      <a:pt x="12283" y="37495"/>
                      <a:pt x="12283" y="37349"/>
                      <a:pt x="12262" y="37182"/>
                    </a:cubicBezTo>
                    <a:cubicBezTo>
                      <a:pt x="12220" y="36784"/>
                      <a:pt x="12157" y="36303"/>
                      <a:pt x="11467" y="36303"/>
                    </a:cubicBezTo>
                    <a:cubicBezTo>
                      <a:pt x="11195" y="36303"/>
                      <a:pt x="10839" y="36386"/>
                      <a:pt x="10400" y="36533"/>
                    </a:cubicBezTo>
                    <a:lnTo>
                      <a:pt x="10400" y="36533"/>
                    </a:lnTo>
                    <a:cubicBezTo>
                      <a:pt x="10379" y="36533"/>
                      <a:pt x="10379" y="36533"/>
                      <a:pt x="10379" y="36533"/>
                    </a:cubicBezTo>
                    <a:cubicBezTo>
                      <a:pt x="10379" y="36512"/>
                      <a:pt x="10358" y="36512"/>
                      <a:pt x="10358" y="36512"/>
                    </a:cubicBezTo>
                    <a:cubicBezTo>
                      <a:pt x="10128" y="35298"/>
                      <a:pt x="9709" y="34713"/>
                      <a:pt x="9374" y="34252"/>
                    </a:cubicBezTo>
                    <a:cubicBezTo>
                      <a:pt x="8851" y="33541"/>
                      <a:pt x="8496" y="33060"/>
                      <a:pt x="9374" y="30946"/>
                    </a:cubicBezTo>
                    <a:cubicBezTo>
                      <a:pt x="9688" y="30151"/>
                      <a:pt x="9312" y="29335"/>
                      <a:pt x="8914" y="28498"/>
                    </a:cubicBezTo>
                    <a:cubicBezTo>
                      <a:pt x="8537" y="27682"/>
                      <a:pt x="8140" y="26845"/>
                      <a:pt x="8223" y="25862"/>
                    </a:cubicBezTo>
                    <a:cubicBezTo>
                      <a:pt x="8244" y="25611"/>
                      <a:pt x="8391" y="25402"/>
                      <a:pt x="8537" y="25192"/>
                    </a:cubicBezTo>
                    <a:cubicBezTo>
                      <a:pt x="8684" y="24962"/>
                      <a:pt x="8830" y="24753"/>
                      <a:pt x="8830" y="24502"/>
                    </a:cubicBezTo>
                    <a:cubicBezTo>
                      <a:pt x="8851" y="24188"/>
                      <a:pt x="8684" y="23916"/>
                      <a:pt x="8516" y="23623"/>
                    </a:cubicBezTo>
                    <a:cubicBezTo>
                      <a:pt x="8349" y="23330"/>
                      <a:pt x="8182" y="23037"/>
                      <a:pt x="8182" y="22682"/>
                    </a:cubicBezTo>
                    <a:cubicBezTo>
                      <a:pt x="8161" y="21447"/>
                      <a:pt x="8370" y="20568"/>
                      <a:pt x="8537" y="19920"/>
                    </a:cubicBezTo>
                    <a:cubicBezTo>
                      <a:pt x="8747" y="18978"/>
                      <a:pt x="8872" y="18476"/>
                      <a:pt x="8182" y="17995"/>
                    </a:cubicBezTo>
                    <a:cubicBezTo>
                      <a:pt x="7931" y="17827"/>
                      <a:pt x="7742" y="17744"/>
                      <a:pt x="7575" y="17681"/>
                    </a:cubicBezTo>
                    <a:cubicBezTo>
                      <a:pt x="7282" y="17555"/>
                      <a:pt x="7052" y="17451"/>
                      <a:pt x="6759" y="16969"/>
                    </a:cubicBezTo>
                    <a:cubicBezTo>
                      <a:pt x="6612" y="16739"/>
                      <a:pt x="6508" y="16488"/>
                      <a:pt x="6424" y="16237"/>
                    </a:cubicBezTo>
                    <a:cubicBezTo>
                      <a:pt x="6236" y="15735"/>
                      <a:pt x="6047" y="15275"/>
                      <a:pt x="5608" y="14961"/>
                    </a:cubicBezTo>
                    <a:cubicBezTo>
                      <a:pt x="5273" y="14731"/>
                      <a:pt x="5043" y="14689"/>
                      <a:pt x="4855" y="14689"/>
                    </a:cubicBezTo>
                    <a:cubicBezTo>
                      <a:pt x="4813" y="14689"/>
                      <a:pt x="4687" y="14710"/>
                      <a:pt x="4646" y="14710"/>
                    </a:cubicBezTo>
                    <a:cubicBezTo>
                      <a:pt x="4311" y="14710"/>
                      <a:pt x="3955" y="14605"/>
                      <a:pt x="3076" y="13433"/>
                    </a:cubicBezTo>
                    <a:cubicBezTo>
                      <a:pt x="2700" y="12931"/>
                      <a:pt x="2177" y="12638"/>
                      <a:pt x="1674" y="12366"/>
                    </a:cubicBezTo>
                    <a:cubicBezTo>
                      <a:pt x="921" y="11969"/>
                      <a:pt x="189" y="11571"/>
                      <a:pt x="1" y="10420"/>
                    </a:cubicBezTo>
                    <a:cubicBezTo>
                      <a:pt x="1" y="10399"/>
                      <a:pt x="1" y="10399"/>
                      <a:pt x="21" y="10399"/>
                    </a:cubicBezTo>
                    <a:cubicBezTo>
                      <a:pt x="21" y="10378"/>
                      <a:pt x="42" y="10378"/>
                      <a:pt x="42" y="10378"/>
                    </a:cubicBezTo>
                    <a:cubicBezTo>
                      <a:pt x="42" y="10378"/>
                      <a:pt x="42" y="10378"/>
                      <a:pt x="63" y="10378"/>
                    </a:cubicBezTo>
                    <a:cubicBezTo>
                      <a:pt x="252" y="10483"/>
                      <a:pt x="419" y="10525"/>
                      <a:pt x="545" y="10525"/>
                    </a:cubicBezTo>
                    <a:cubicBezTo>
                      <a:pt x="628" y="10525"/>
                      <a:pt x="691" y="10504"/>
                      <a:pt x="754" y="10441"/>
                    </a:cubicBezTo>
                    <a:cubicBezTo>
                      <a:pt x="900" y="10274"/>
                      <a:pt x="817" y="9814"/>
                      <a:pt x="712" y="9332"/>
                    </a:cubicBezTo>
                    <a:cubicBezTo>
                      <a:pt x="586" y="8684"/>
                      <a:pt x="461" y="7993"/>
                      <a:pt x="858" y="7742"/>
                    </a:cubicBezTo>
                    <a:cubicBezTo>
                      <a:pt x="1026" y="7617"/>
                      <a:pt x="1214" y="7554"/>
                      <a:pt x="1381" y="7554"/>
                    </a:cubicBezTo>
                    <a:cubicBezTo>
                      <a:pt x="2198" y="7554"/>
                      <a:pt x="2742" y="8956"/>
                      <a:pt x="3327" y="10399"/>
                    </a:cubicBezTo>
                    <a:cubicBezTo>
                      <a:pt x="3913" y="11906"/>
                      <a:pt x="4520" y="13454"/>
                      <a:pt x="5462" y="13454"/>
                    </a:cubicBezTo>
                    <a:cubicBezTo>
                      <a:pt x="5566" y="13454"/>
                      <a:pt x="5692" y="13433"/>
                      <a:pt x="5817" y="13391"/>
                    </a:cubicBezTo>
                    <a:lnTo>
                      <a:pt x="5817" y="13391"/>
                    </a:lnTo>
                    <a:cubicBezTo>
                      <a:pt x="5817" y="13391"/>
                      <a:pt x="5838" y="13391"/>
                      <a:pt x="5838" y="13391"/>
                    </a:cubicBezTo>
                    <a:cubicBezTo>
                      <a:pt x="5838" y="13391"/>
                      <a:pt x="5859" y="13412"/>
                      <a:pt x="5859" y="13412"/>
                    </a:cubicBezTo>
                    <a:cubicBezTo>
                      <a:pt x="5859" y="13601"/>
                      <a:pt x="5922" y="13768"/>
                      <a:pt x="6047" y="13894"/>
                    </a:cubicBezTo>
                    <a:cubicBezTo>
                      <a:pt x="6257" y="14103"/>
                      <a:pt x="6654" y="14228"/>
                      <a:pt x="7177" y="14228"/>
                    </a:cubicBezTo>
                    <a:cubicBezTo>
                      <a:pt x="7889" y="14228"/>
                      <a:pt x="8663" y="13998"/>
                      <a:pt x="9040" y="13684"/>
                    </a:cubicBezTo>
                    <a:cubicBezTo>
                      <a:pt x="9165" y="13601"/>
                      <a:pt x="9270" y="13391"/>
                      <a:pt x="9353" y="13203"/>
                    </a:cubicBezTo>
                    <a:cubicBezTo>
                      <a:pt x="9479" y="12994"/>
                      <a:pt x="9584" y="12785"/>
                      <a:pt x="9709" y="12743"/>
                    </a:cubicBezTo>
                    <a:cubicBezTo>
                      <a:pt x="9897" y="12638"/>
                      <a:pt x="10044" y="12596"/>
                      <a:pt x="10148" y="12596"/>
                    </a:cubicBezTo>
                    <a:cubicBezTo>
                      <a:pt x="10379" y="12596"/>
                      <a:pt x="10400" y="12785"/>
                      <a:pt x="10441" y="12994"/>
                    </a:cubicBezTo>
                    <a:cubicBezTo>
                      <a:pt x="10483" y="13203"/>
                      <a:pt x="10546" y="13454"/>
                      <a:pt x="10776" y="13601"/>
                    </a:cubicBezTo>
                    <a:cubicBezTo>
                      <a:pt x="10860" y="13663"/>
                      <a:pt x="10944" y="13684"/>
                      <a:pt x="11027" y="13684"/>
                    </a:cubicBezTo>
                    <a:cubicBezTo>
                      <a:pt x="11111" y="13684"/>
                      <a:pt x="11195" y="13643"/>
                      <a:pt x="11299" y="13622"/>
                    </a:cubicBezTo>
                    <a:cubicBezTo>
                      <a:pt x="11383" y="13601"/>
                      <a:pt x="11467" y="13559"/>
                      <a:pt x="11571" y="13559"/>
                    </a:cubicBezTo>
                    <a:cubicBezTo>
                      <a:pt x="11634" y="13559"/>
                      <a:pt x="11697" y="13580"/>
                      <a:pt x="11781" y="13622"/>
                    </a:cubicBezTo>
                    <a:cubicBezTo>
                      <a:pt x="11906" y="13705"/>
                      <a:pt x="11948" y="13852"/>
                      <a:pt x="12011" y="13977"/>
                    </a:cubicBezTo>
                    <a:cubicBezTo>
                      <a:pt x="12053" y="14124"/>
                      <a:pt x="12094" y="14270"/>
                      <a:pt x="12220" y="14354"/>
                    </a:cubicBezTo>
                    <a:cubicBezTo>
                      <a:pt x="12513" y="14521"/>
                      <a:pt x="12743" y="14626"/>
                      <a:pt x="12889" y="14626"/>
                    </a:cubicBezTo>
                    <a:cubicBezTo>
                      <a:pt x="13224" y="14626"/>
                      <a:pt x="13329" y="14270"/>
                      <a:pt x="13454" y="13831"/>
                    </a:cubicBezTo>
                    <a:cubicBezTo>
                      <a:pt x="13496" y="13643"/>
                      <a:pt x="13559" y="13475"/>
                      <a:pt x="13622" y="13287"/>
                    </a:cubicBezTo>
                    <a:cubicBezTo>
                      <a:pt x="13789" y="12868"/>
                      <a:pt x="14103" y="12534"/>
                      <a:pt x="14417" y="12220"/>
                    </a:cubicBezTo>
                    <a:cubicBezTo>
                      <a:pt x="14773" y="11843"/>
                      <a:pt x="15107" y="11487"/>
                      <a:pt x="15191" y="11027"/>
                    </a:cubicBezTo>
                    <a:cubicBezTo>
                      <a:pt x="15254" y="10755"/>
                      <a:pt x="15170" y="10504"/>
                      <a:pt x="15086" y="10274"/>
                    </a:cubicBezTo>
                    <a:cubicBezTo>
                      <a:pt x="15024" y="10044"/>
                      <a:pt x="14940" y="9834"/>
                      <a:pt x="14961" y="9604"/>
                    </a:cubicBezTo>
                    <a:cubicBezTo>
                      <a:pt x="15003" y="9269"/>
                      <a:pt x="15191" y="8977"/>
                      <a:pt x="15358" y="8705"/>
                    </a:cubicBezTo>
                    <a:cubicBezTo>
                      <a:pt x="15505" y="8474"/>
                      <a:pt x="15651" y="8244"/>
                      <a:pt x="15714" y="7993"/>
                    </a:cubicBezTo>
                    <a:cubicBezTo>
                      <a:pt x="15756" y="7763"/>
                      <a:pt x="15735" y="7533"/>
                      <a:pt x="15714" y="7303"/>
                    </a:cubicBezTo>
                    <a:cubicBezTo>
                      <a:pt x="15672" y="7052"/>
                      <a:pt x="15651" y="6801"/>
                      <a:pt x="15735" y="6549"/>
                    </a:cubicBezTo>
                    <a:cubicBezTo>
                      <a:pt x="15798" y="6298"/>
                      <a:pt x="15944" y="6068"/>
                      <a:pt x="16091" y="5838"/>
                    </a:cubicBezTo>
                    <a:cubicBezTo>
                      <a:pt x="16258" y="5608"/>
                      <a:pt x="16426" y="5357"/>
                      <a:pt x="16488" y="5085"/>
                    </a:cubicBezTo>
                    <a:cubicBezTo>
                      <a:pt x="16572" y="4729"/>
                      <a:pt x="16572" y="4415"/>
                      <a:pt x="16593" y="4143"/>
                    </a:cubicBezTo>
                    <a:cubicBezTo>
                      <a:pt x="16593" y="3620"/>
                      <a:pt x="16614" y="3160"/>
                      <a:pt x="17011" y="2574"/>
                    </a:cubicBezTo>
                    <a:cubicBezTo>
                      <a:pt x="17242" y="2260"/>
                      <a:pt x="17765" y="1674"/>
                      <a:pt x="18183" y="1674"/>
                    </a:cubicBezTo>
                    <a:cubicBezTo>
                      <a:pt x="18413" y="1674"/>
                      <a:pt x="18560" y="1863"/>
                      <a:pt x="18623" y="2239"/>
                    </a:cubicBezTo>
                    <a:cubicBezTo>
                      <a:pt x="18874" y="2155"/>
                      <a:pt x="18978" y="1967"/>
                      <a:pt x="19083" y="1758"/>
                    </a:cubicBezTo>
                    <a:cubicBezTo>
                      <a:pt x="19146" y="1611"/>
                      <a:pt x="19229" y="1465"/>
                      <a:pt x="19376" y="1381"/>
                    </a:cubicBezTo>
                    <a:cubicBezTo>
                      <a:pt x="19522" y="1277"/>
                      <a:pt x="19711" y="1277"/>
                      <a:pt x="19878" y="1277"/>
                    </a:cubicBezTo>
                    <a:cubicBezTo>
                      <a:pt x="20024" y="1256"/>
                      <a:pt x="20171" y="1256"/>
                      <a:pt x="20275" y="1193"/>
                    </a:cubicBezTo>
                    <a:cubicBezTo>
                      <a:pt x="20401" y="1109"/>
                      <a:pt x="20589" y="858"/>
                      <a:pt x="20757" y="628"/>
                    </a:cubicBezTo>
                    <a:cubicBezTo>
                      <a:pt x="21008" y="293"/>
                      <a:pt x="21217" y="0"/>
                      <a:pt x="21364" y="0"/>
                    </a:cubicBezTo>
                    <a:lnTo>
                      <a:pt x="21405" y="0"/>
                    </a:lnTo>
                    <a:cubicBezTo>
                      <a:pt x="21761" y="0"/>
                      <a:pt x="22263" y="628"/>
                      <a:pt x="22807" y="1298"/>
                    </a:cubicBezTo>
                    <a:cubicBezTo>
                      <a:pt x="23268" y="1863"/>
                      <a:pt x="23728" y="2427"/>
                      <a:pt x="24084" y="2595"/>
                    </a:cubicBezTo>
                    <a:cubicBezTo>
                      <a:pt x="25193" y="3118"/>
                      <a:pt x="25862" y="3704"/>
                      <a:pt x="26092" y="4394"/>
                    </a:cubicBezTo>
                    <a:cubicBezTo>
                      <a:pt x="26406" y="5336"/>
                      <a:pt x="25862" y="6340"/>
                      <a:pt x="25318" y="7428"/>
                    </a:cubicBezTo>
                    <a:cubicBezTo>
                      <a:pt x="24711" y="8558"/>
                      <a:pt x="24105" y="9730"/>
                      <a:pt x="24293" y="11027"/>
                    </a:cubicBezTo>
                    <a:cubicBezTo>
                      <a:pt x="24293" y="11048"/>
                      <a:pt x="24293" y="11048"/>
                      <a:pt x="24293" y="11069"/>
                    </a:cubicBezTo>
                    <a:cubicBezTo>
                      <a:pt x="24293" y="11069"/>
                      <a:pt x="24272" y="11069"/>
                      <a:pt x="24272" y="11069"/>
                    </a:cubicBezTo>
                    <a:lnTo>
                      <a:pt x="24272" y="11069"/>
                    </a:lnTo>
                    <a:cubicBezTo>
                      <a:pt x="23812" y="11027"/>
                      <a:pt x="23079" y="10609"/>
                      <a:pt x="22933" y="10211"/>
                    </a:cubicBezTo>
                    <a:cubicBezTo>
                      <a:pt x="22765" y="9793"/>
                      <a:pt x="22954" y="9625"/>
                      <a:pt x="23205" y="9395"/>
                    </a:cubicBezTo>
                    <a:cubicBezTo>
                      <a:pt x="23268" y="9353"/>
                      <a:pt x="23309" y="9311"/>
                      <a:pt x="23351" y="9269"/>
                    </a:cubicBezTo>
                    <a:cubicBezTo>
                      <a:pt x="24125" y="8537"/>
                      <a:pt x="24084" y="8453"/>
                      <a:pt x="24042" y="8328"/>
                    </a:cubicBezTo>
                    <a:cubicBezTo>
                      <a:pt x="24000" y="8244"/>
                      <a:pt x="23958" y="8161"/>
                      <a:pt x="24063" y="7889"/>
                    </a:cubicBezTo>
                    <a:cubicBezTo>
                      <a:pt x="24084" y="7868"/>
                      <a:pt x="24125" y="7826"/>
                      <a:pt x="24251" y="7721"/>
                    </a:cubicBezTo>
                    <a:cubicBezTo>
                      <a:pt x="24523" y="7470"/>
                      <a:pt x="25109" y="6968"/>
                      <a:pt x="25004" y="6633"/>
                    </a:cubicBezTo>
                    <a:cubicBezTo>
                      <a:pt x="24962" y="6466"/>
                      <a:pt x="24753" y="6340"/>
                      <a:pt x="24377" y="6277"/>
                    </a:cubicBezTo>
                    <a:cubicBezTo>
                      <a:pt x="24335" y="6277"/>
                      <a:pt x="24272" y="6277"/>
                      <a:pt x="24209" y="6277"/>
                    </a:cubicBezTo>
                    <a:cubicBezTo>
                      <a:pt x="23749" y="6277"/>
                      <a:pt x="23037" y="6549"/>
                      <a:pt x="22786" y="6884"/>
                    </a:cubicBezTo>
                    <a:cubicBezTo>
                      <a:pt x="22598" y="7156"/>
                      <a:pt x="22682" y="7345"/>
                      <a:pt x="22765" y="7554"/>
                    </a:cubicBezTo>
                    <a:cubicBezTo>
                      <a:pt x="22828" y="7721"/>
                      <a:pt x="22891" y="7889"/>
                      <a:pt x="22828" y="8140"/>
                    </a:cubicBezTo>
                    <a:cubicBezTo>
                      <a:pt x="22682" y="8558"/>
                      <a:pt x="22389" y="8579"/>
                      <a:pt x="22075" y="8600"/>
                    </a:cubicBezTo>
                    <a:cubicBezTo>
                      <a:pt x="21949" y="8600"/>
                      <a:pt x="21803" y="8600"/>
                      <a:pt x="21677" y="8663"/>
                    </a:cubicBezTo>
                    <a:cubicBezTo>
                      <a:pt x="21364" y="8788"/>
                      <a:pt x="21259" y="8956"/>
                      <a:pt x="21154" y="9144"/>
                    </a:cubicBezTo>
                    <a:cubicBezTo>
                      <a:pt x="21071" y="9269"/>
                      <a:pt x="21008" y="9374"/>
                      <a:pt x="20882" y="9500"/>
                    </a:cubicBezTo>
                    <a:cubicBezTo>
                      <a:pt x="20799" y="9583"/>
                      <a:pt x="20673" y="9646"/>
                      <a:pt x="20568" y="9730"/>
                    </a:cubicBezTo>
                    <a:cubicBezTo>
                      <a:pt x="20422" y="9814"/>
                      <a:pt x="20275" y="9876"/>
                      <a:pt x="20213" y="9981"/>
                    </a:cubicBezTo>
                    <a:cubicBezTo>
                      <a:pt x="19815" y="10483"/>
                      <a:pt x="19962" y="10630"/>
                      <a:pt x="20213" y="10881"/>
                    </a:cubicBezTo>
                    <a:cubicBezTo>
                      <a:pt x="20296" y="10964"/>
                      <a:pt x="20401" y="11069"/>
                      <a:pt x="20485" y="11194"/>
                    </a:cubicBezTo>
                    <a:cubicBezTo>
                      <a:pt x="20568" y="11320"/>
                      <a:pt x="20610" y="11446"/>
                      <a:pt x="20652" y="11571"/>
                    </a:cubicBezTo>
                    <a:cubicBezTo>
                      <a:pt x="20757" y="11822"/>
                      <a:pt x="20840" y="12031"/>
                      <a:pt x="21154" y="12052"/>
                    </a:cubicBezTo>
                    <a:lnTo>
                      <a:pt x="21196" y="12052"/>
                    </a:lnTo>
                    <a:cubicBezTo>
                      <a:pt x="21573" y="12052"/>
                      <a:pt x="21845" y="11780"/>
                      <a:pt x="22117" y="11529"/>
                    </a:cubicBezTo>
                    <a:cubicBezTo>
                      <a:pt x="22326" y="11320"/>
                      <a:pt x="22535" y="11111"/>
                      <a:pt x="22786" y="11111"/>
                    </a:cubicBezTo>
                    <a:cubicBezTo>
                      <a:pt x="22996" y="11111"/>
                      <a:pt x="23184" y="11257"/>
                      <a:pt x="23414" y="11550"/>
                    </a:cubicBezTo>
                    <a:cubicBezTo>
                      <a:pt x="23372" y="11864"/>
                      <a:pt x="23435" y="11969"/>
                      <a:pt x="23519" y="12073"/>
                    </a:cubicBezTo>
                    <a:cubicBezTo>
                      <a:pt x="23623" y="12262"/>
                      <a:pt x="23749" y="12471"/>
                      <a:pt x="23372" y="13496"/>
                    </a:cubicBezTo>
                    <a:cubicBezTo>
                      <a:pt x="22954" y="14647"/>
                      <a:pt x="23456" y="15023"/>
                      <a:pt x="24272" y="15630"/>
                    </a:cubicBezTo>
                    <a:cubicBezTo>
                      <a:pt x="24837" y="16049"/>
                      <a:pt x="25548" y="16593"/>
                      <a:pt x="26218" y="17534"/>
                    </a:cubicBezTo>
                    <a:cubicBezTo>
                      <a:pt x="26427" y="17848"/>
                      <a:pt x="26615" y="18225"/>
                      <a:pt x="26783" y="18601"/>
                    </a:cubicBezTo>
                    <a:cubicBezTo>
                      <a:pt x="27013" y="19083"/>
                      <a:pt x="27264" y="19606"/>
                      <a:pt x="27599" y="19941"/>
                    </a:cubicBezTo>
                    <a:cubicBezTo>
                      <a:pt x="27766" y="20108"/>
                      <a:pt x="27954" y="20233"/>
                      <a:pt x="28122" y="20359"/>
                    </a:cubicBezTo>
                    <a:cubicBezTo>
                      <a:pt x="28478" y="20589"/>
                      <a:pt x="28833" y="20798"/>
                      <a:pt x="28875" y="21384"/>
                    </a:cubicBezTo>
                    <a:cubicBezTo>
                      <a:pt x="28938" y="22096"/>
                      <a:pt x="28185" y="23309"/>
                      <a:pt x="27410" y="24607"/>
                    </a:cubicBezTo>
                    <a:cubicBezTo>
                      <a:pt x="26699" y="25736"/>
                      <a:pt x="25988" y="26929"/>
                      <a:pt x="25862" y="27724"/>
                    </a:cubicBezTo>
                    <a:cubicBezTo>
                      <a:pt x="25695" y="28875"/>
                      <a:pt x="26573" y="30423"/>
                      <a:pt x="27348" y="31783"/>
                    </a:cubicBezTo>
                    <a:cubicBezTo>
                      <a:pt x="27829" y="32599"/>
                      <a:pt x="28268" y="33373"/>
                      <a:pt x="28457" y="34001"/>
                    </a:cubicBezTo>
                    <a:cubicBezTo>
                      <a:pt x="28540" y="34294"/>
                      <a:pt x="28540" y="34650"/>
                      <a:pt x="28561" y="34985"/>
                    </a:cubicBezTo>
                    <a:cubicBezTo>
                      <a:pt x="28582" y="35466"/>
                      <a:pt x="28582" y="35968"/>
                      <a:pt x="28812" y="36282"/>
                    </a:cubicBezTo>
                    <a:cubicBezTo>
                      <a:pt x="28812" y="36554"/>
                      <a:pt x="28959" y="36763"/>
                      <a:pt x="29105" y="36972"/>
                    </a:cubicBezTo>
                    <a:cubicBezTo>
                      <a:pt x="29252" y="37182"/>
                      <a:pt x="29377" y="37370"/>
                      <a:pt x="29314" y="37558"/>
                    </a:cubicBezTo>
                    <a:cubicBezTo>
                      <a:pt x="29273" y="37726"/>
                      <a:pt x="29126" y="37851"/>
                      <a:pt x="28854" y="37977"/>
                    </a:cubicBezTo>
                    <a:cubicBezTo>
                      <a:pt x="28436" y="38186"/>
                      <a:pt x="28226" y="38186"/>
                      <a:pt x="28143" y="38186"/>
                    </a:cubicBezTo>
                    <a:lnTo>
                      <a:pt x="28101" y="38186"/>
                    </a:lnTo>
                    <a:lnTo>
                      <a:pt x="28101" y="38186"/>
                    </a:lnTo>
                    <a:cubicBezTo>
                      <a:pt x="28101" y="38186"/>
                      <a:pt x="28122" y="38207"/>
                      <a:pt x="28122" y="38228"/>
                    </a:cubicBezTo>
                    <a:cubicBezTo>
                      <a:pt x="28143" y="38395"/>
                      <a:pt x="28226" y="38918"/>
                      <a:pt x="27892" y="40508"/>
                    </a:cubicBezTo>
                    <a:cubicBezTo>
                      <a:pt x="27808" y="40885"/>
                      <a:pt x="27954" y="41241"/>
                      <a:pt x="28080" y="41596"/>
                    </a:cubicBezTo>
                    <a:cubicBezTo>
                      <a:pt x="28206" y="41889"/>
                      <a:pt x="28331" y="42224"/>
                      <a:pt x="28310" y="42559"/>
                    </a:cubicBezTo>
                    <a:cubicBezTo>
                      <a:pt x="28289" y="42789"/>
                      <a:pt x="28164" y="42977"/>
                      <a:pt x="28059" y="43166"/>
                    </a:cubicBezTo>
                    <a:cubicBezTo>
                      <a:pt x="27913" y="43417"/>
                      <a:pt x="27745" y="43668"/>
                      <a:pt x="27892" y="43982"/>
                    </a:cubicBezTo>
                    <a:cubicBezTo>
                      <a:pt x="27996" y="44275"/>
                      <a:pt x="28226" y="44358"/>
                      <a:pt x="28457" y="44463"/>
                    </a:cubicBezTo>
                    <a:cubicBezTo>
                      <a:pt x="28708" y="44547"/>
                      <a:pt x="28959" y="44651"/>
                      <a:pt x="29084" y="45007"/>
                    </a:cubicBezTo>
                    <a:cubicBezTo>
                      <a:pt x="29210" y="45342"/>
                      <a:pt x="29168" y="45760"/>
                      <a:pt x="29105" y="46137"/>
                    </a:cubicBezTo>
                    <a:cubicBezTo>
                      <a:pt x="29042" y="46618"/>
                      <a:pt x="28980" y="47099"/>
                      <a:pt x="29231" y="47518"/>
                    </a:cubicBezTo>
                    <a:cubicBezTo>
                      <a:pt x="29377" y="47727"/>
                      <a:pt x="29586" y="47853"/>
                      <a:pt x="29775" y="47957"/>
                    </a:cubicBezTo>
                    <a:cubicBezTo>
                      <a:pt x="30047" y="48104"/>
                      <a:pt x="30319" y="48271"/>
                      <a:pt x="30444" y="48669"/>
                    </a:cubicBezTo>
                    <a:cubicBezTo>
                      <a:pt x="30947" y="50405"/>
                      <a:pt x="30340" y="51326"/>
                      <a:pt x="29879" y="51996"/>
                    </a:cubicBezTo>
                    <a:cubicBezTo>
                      <a:pt x="29628" y="52393"/>
                      <a:pt x="29419" y="52707"/>
                      <a:pt x="29503" y="53063"/>
                    </a:cubicBezTo>
                    <a:cubicBezTo>
                      <a:pt x="29607" y="53481"/>
                      <a:pt x="30131" y="53941"/>
                      <a:pt x="31219" y="54548"/>
                    </a:cubicBezTo>
                    <a:cubicBezTo>
                      <a:pt x="31428" y="54653"/>
                      <a:pt x="31783" y="54695"/>
                      <a:pt x="32118" y="54737"/>
                    </a:cubicBezTo>
                    <a:cubicBezTo>
                      <a:pt x="32537" y="54778"/>
                      <a:pt x="32913" y="54820"/>
                      <a:pt x="33102" y="54988"/>
                    </a:cubicBezTo>
                    <a:cubicBezTo>
                      <a:pt x="33311" y="55176"/>
                      <a:pt x="33353" y="55783"/>
                      <a:pt x="33416" y="56389"/>
                    </a:cubicBezTo>
                    <a:cubicBezTo>
                      <a:pt x="33436" y="56766"/>
                      <a:pt x="33478" y="57143"/>
                      <a:pt x="33541" y="57352"/>
                    </a:cubicBezTo>
                    <a:lnTo>
                      <a:pt x="33604" y="57478"/>
                    </a:lnTo>
                    <a:cubicBezTo>
                      <a:pt x="33792" y="57980"/>
                      <a:pt x="33918" y="58314"/>
                      <a:pt x="33750" y="58900"/>
                    </a:cubicBezTo>
                    <a:cubicBezTo>
                      <a:pt x="33520" y="59758"/>
                      <a:pt x="30026" y="64257"/>
                      <a:pt x="28729" y="65219"/>
                    </a:cubicBezTo>
                    <a:cubicBezTo>
                      <a:pt x="27431" y="66182"/>
                      <a:pt x="27264" y="66789"/>
                      <a:pt x="27118" y="67353"/>
                    </a:cubicBezTo>
                    <a:cubicBezTo>
                      <a:pt x="26950" y="67897"/>
                      <a:pt x="26825" y="68400"/>
                      <a:pt x="25778" y="69174"/>
                    </a:cubicBezTo>
                    <a:cubicBezTo>
                      <a:pt x="22891" y="71287"/>
                      <a:pt x="22431" y="72668"/>
                      <a:pt x="22159" y="73505"/>
                    </a:cubicBezTo>
                    <a:cubicBezTo>
                      <a:pt x="21908" y="74258"/>
                      <a:pt x="21803" y="74572"/>
                      <a:pt x="20213" y="74572"/>
                    </a:cubicBezTo>
                    <a:cubicBezTo>
                      <a:pt x="18434" y="74572"/>
                      <a:pt x="17995" y="74781"/>
                      <a:pt x="17702" y="74907"/>
                    </a:cubicBezTo>
                    <a:cubicBezTo>
                      <a:pt x="17576" y="74970"/>
                      <a:pt x="17451" y="75032"/>
                      <a:pt x="17262" y="75032"/>
                    </a:cubicBezTo>
                    <a:cubicBezTo>
                      <a:pt x="17200" y="75032"/>
                      <a:pt x="17137" y="75011"/>
                      <a:pt x="17074" y="75011"/>
                    </a:cubicBezTo>
                    <a:cubicBezTo>
                      <a:pt x="17053" y="75011"/>
                      <a:pt x="17032" y="74991"/>
                      <a:pt x="17032" y="74970"/>
                    </a:cubicBezTo>
                    <a:cubicBezTo>
                      <a:pt x="17011" y="74572"/>
                      <a:pt x="16886" y="74530"/>
                      <a:pt x="16781" y="74530"/>
                    </a:cubicBezTo>
                    <a:cubicBezTo>
                      <a:pt x="16593" y="74530"/>
                      <a:pt x="16258" y="74719"/>
                      <a:pt x="15819" y="74991"/>
                    </a:cubicBezTo>
                    <a:cubicBezTo>
                      <a:pt x="15149" y="75409"/>
                      <a:pt x="14208" y="75974"/>
                      <a:pt x="12973" y="76288"/>
                    </a:cubicBezTo>
                    <a:cubicBezTo>
                      <a:pt x="12659" y="76372"/>
                      <a:pt x="12408" y="76518"/>
                      <a:pt x="12157" y="76664"/>
                    </a:cubicBezTo>
                    <a:cubicBezTo>
                      <a:pt x="11864" y="76811"/>
                      <a:pt x="11592" y="76957"/>
                      <a:pt x="11236" y="77041"/>
                    </a:cubicBezTo>
                    <a:cubicBezTo>
                      <a:pt x="11153" y="77062"/>
                      <a:pt x="11048" y="77062"/>
                      <a:pt x="10944" y="77062"/>
                    </a:cubicBezTo>
                    <a:cubicBezTo>
                      <a:pt x="10692" y="77083"/>
                      <a:pt x="10420" y="77125"/>
                      <a:pt x="10253" y="77313"/>
                    </a:cubicBezTo>
                    <a:cubicBezTo>
                      <a:pt x="10065" y="77522"/>
                      <a:pt x="9897" y="77627"/>
                      <a:pt x="9730" y="77627"/>
                    </a:cubicBezTo>
                    <a:close/>
                  </a:path>
                </a:pathLst>
              </a:cu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118217" y="1656210"/>
                <a:ext cx="1343468" cy="3103191"/>
              </a:xfrm>
              <a:custGeom>
                <a:avLst/>
                <a:gdLst/>
                <a:ahLst/>
                <a:cxnLst/>
                <a:rect l="l" t="t" r="r" b="b"/>
                <a:pathLst>
                  <a:path w="41325" h="95454" extrusionOk="0">
                    <a:moveTo>
                      <a:pt x="6633" y="95433"/>
                    </a:moveTo>
                    <a:cubicBezTo>
                      <a:pt x="6005" y="95433"/>
                      <a:pt x="5671" y="95203"/>
                      <a:pt x="5587" y="94742"/>
                    </a:cubicBezTo>
                    <a:cubicBezTo>
                      <a:pt x="5545" y="94387"/>
                      <a:pt x="5608" y="94115"/>
                      <a:pt x="5692" y="93863"/>
                    </a:cubicBezTo>
                    <a:cubicBezTo>
                      <a:pt x="5796" y="93466"/>
                      <a:pt x="5901" y="93110"/>
                      <a:pt x="5524" y="92629"/>
                    </a:cubicBezTo>
                    <a:cubicBezTo>
                      <a:pt x="5399" y="92462"/>
                      <a:pt x="5189" y="92336"/>
                      <a:pt x="5001" y="92210"/>
                    </a:cubicBezTo>
                    <a:cubicBezTo>
                      <a:pt x="4624" y="91938"/>
                      <a:pt x="4227" y="91666"/>
                      <a:pt x="4352" y="91143"/>
                    </a:cubicBezTo>
                    <a:cubicBezTo>
                      <a:pt x="4394" y="90955"/>
                      <a:pt x="4520" y="90850"/>
                      <a:pt x="4624" y="90746"/>
                    </a:cubicBezTo>
                    <a:cubicBezTo>
                      <a:pt x="4729" y="90662"/>
                      <a:pt x="4834" y="90558"/>
                      <a:pt x="4876" y="90432"/>
                    </a:cubicBezTo>
                    <a:cubicBezTo>
                      <a:pt x="4917" y="90327"/>
                      <a:pt x="4876" y="90223"/>
                      <a:pt x="4834" y="90118"/>
                    </a:cubicBezTo>
                    <a:cubicBezTo>
                      <a:pt x="4792" y="90034"/>
                      <a:pt x="4750" y="89930"/>
                      <a:pt x="4771" y="89846"/>
                    </a:cubicBezTo>
                    <a:cubicBezTo>
                      <a:pt x="4896" y="89532"/>
                      <a:pt x="5064" y="89407"/>
                      <a:pt x="5189" y="89302"/>
                    </a:cubicBezTo>
                    <a:cubicBezTo>
                      <a:pt x="5378" y="89135"/>
                      <a:pt x="5482" y="89030"/>
                      <a:pt x="5378" y="88612"/>
                    </a:cubicBezTo>
                    <a:cubicBezTo>
                      <a:pt x="5252" y="88047"/>
                      <a:pt x="4729" y="87524"/>
                      <a:pt x="4269" y="87063"/>
                    </a:cubicBezTo>
                    <a:cubicBezTo>
                      <a:pt x="4060" y="86833"/>
                      <a:pt x="3850" y="86645"/>
                      <a:pt x="3683" y="86436"/>
                    </a:cubicBezTo>
                    <a:cubicBezTo>
                      <a:pt x="3327" y="85975"/>
                      <a:pt x="3244" y="85515"/>
                      <a:pt x="3160" y="85013"/>
                    </a:cubicBezTo>
                    <a:cubicBezTo>
                      <a:pt x="3097" y="84699"/>
                      <a:pt x="3034" y="84364"/>
                      <a:pt x="2888" y="84008"/>
                    </a:cubicBezTo>
                    <a:cubicBezTo>
                      <a:pt x="2783" y="83799"/>
                      <a:pt x="2616" y="83590"/>
                      <a:pt x="2428" y="83381"/>
                    </a:cubicBezTo>
                    <a:cubicBezTo>
                      <a:pt x="2135" y="83046"/>
                      <a:pt x="1821" y="82690"/>
                      <a:pt x="1842" y="82251"/>
                    </a:cubicBezTo>
                    <a:cubicBezTo>
                      <a:pt x="1842" y="82000"/>
                      <a:pt x="1925" y="81791"/>
                      <a:pt x="1988" y="81581"/>
                    </a:cubicBezTo>
                    <a:cubicBezTo>
                      <a:pt x="2114" y="81226"/>
                      <a:pt x="2218" y="80912"/>
                      <a:pt x="2072" y="80472"/>
                    </a:cubicBezTo>
                    <a:cubicBezTo>
                      <a:pt x="1904" y="79949"/>
                      <a:pt x="1695" y="79949"/>
                      <a:pt x="1486" y="79949"/>
                    </a:cubicBezTo>
                    <a:lnTo>
                      <a:pt x="1402" y="79949"/>
                    </a:lnTo>
                    <a:cubicBezTo>
                      <a:pt x="1235" y="79949"/>
                      <a:pt x="1067" y="79928"/>
                      <a:pt x="900" y="79761"/>
                    </a:cubicBezTo>
                    <a:cubicBezTo>
                      <a:pt x="754" y="79635"/>
                      <a:pt x="691" y="79510"/>
                      <a:pt x="691" y="79405"/>
                    </a:cubicBezTo>
                    <a:cubicBezTo>
                      <a:pt x="712" y="79259"/>
                      <a:pt x="879" y="79154"/>
                      <a:pt x="1026" y="79070"/>
                    </a:cubicBezTo>
                    <a:cubicBezTo>
                      <a:pt x="1151" y="79008"/>
                      <a:pt x="1277" y="78924"/>
                      <a:pt x="1319" y="78819"/>
                    </a:cubicBezTo>
                    <a:cubicBezTo>
                      <a:pt x="1591" y="78275"/>
                      <a:pt x="1298" y="78024"/>
                      <a:pt x="942" y="77710"/>
                    </a:cubicBezTo>
                    <a:cubicBezTo>
                      <a:pt x="837" y="77627"/>
                      <a:pt x="712" y="77501"/>
                      <a:pt x="607" y="77397"/>
                    </a:cubicBezTo>
                    <a:cubicBezTo>
                      <a:pt x="84" y="76769"/>
                      <a:pt x="105" y="75974"/>
                      <a:pt x="105" y="75179"/>
                    </a:cubicBezTo>
                    <a:cubicBezTo>
                      <a:pt x="126" y="74697"/>
                      <a:pt x="126" y="74258"/>
                      <a:pt x="0" y="73881"/>
                    </a:cubicBezTo>
                    <a:cubicBezTo>
                      <a:pt x="0" y="73860"/>
                      <a:pt x="0" y="73840"/>
                      <a:pt x="21" y="73840"/>
                    </a:cubicBezTo>
                    <a:cubicBezTo>
                      <a:pt x="21" y="73840"/>
                      <a:pt x="21" y="73840"/>
                      <a:pt x="42" y="73840"/>
                    </a:cubicBezTo>
                    <a:cubicBezTo>
                      <a:pt x="42" y="73840"/>
                      <a:pt x="63" y="73840"/>
                      <a:pt x="63" y="73840"/>
                    </a:cubicBezTo>
                    <a:cubicBezTo>
                      <a:pt x="482" y="74237"/>
                      <a:pt x="795" y="74425"/>
                      <a:pt x="1026" y="74425"/>
                    </a:cubicBezTo>
                    <a:cubicBezTo>
                      <a:pt x="1130" y="74425"/>
                      <a:pt x="1214" y="74404"/>
                      <a:pt x="1277" y="74321"/>
                    </a:cubicBezTo>
                    <a:cubicBezTo>
                      <a:pt x="1591" y="74028"/>
                      <a:pt x="1549" y="73065"/>
                      <a:pt x="1528" y="72312"/>
                    </a:cubicBezTo>
                    <a:cubicBezTo>
                      <a:pt x="1528" y="71873"/>
                      <a:pt x="1507" y="71517"/>
                      <a:pt x="1549" y="71308"/>
                    </a:cubicBezTo>
                    <a:cubicBezTo>
                      <a:pt x="1695" y="70492"/>
                      <a:pt x="2156" y="69843"/>
                      <a:pt x="2720" y="69069"/>
                    </a:cubicBezTo>
                    <a:cubicBezTo>
                      <a:pt x="3683" y="67730"/>
                      <a:pt x="4771" y="66202"/>
                      <a:pt x="4478" y="63336"/>
                    </a:cubicBezTo>
                    <a:cubicBezTo>
                      <a:pt x="4436" y="63085"/>
                      <a:pt x="4373" y="62834"/>
                      <a:pt x="4290" y="62583"/>
                    </a:cubicBezTo>
                    <a:cubicBezTo>
                      <a:pt x="4185" y="62143"/>
                      <a:pt x="4039" y="61683"/>
                      <a:pt x="4143" y="61223"/>
                    </a:cubicBezTo>
                    <a:cubicBezTo>
                      <a:pt x="4206" y="60888"/>
                      <a:pt x="4394" y="60637"/>
                      <a:pt x="4583" y="60407"/>
                    </a:cubicBezTo>
                    <a:cubicBezTo>
                      <a:pt x="4750" y="60197"/>
                      <a:pt x="4917" y="59988"/>
                      <a:pt x="5001" y="59716"/>
                    </a:cubicBezTo>
                    <a:cubicBezTo>
                      <a:pt x="5210" y="58795"/>
                      <a:pt x="4562" y="58126"/>
                      <a:pt x="3913" y="57477"/>
                    </a:cubicBezTo>
                    <a:cubicBezTo>
                      <a:pt x="3453" y="56996"/>
                      <a:pt x="2951" y="56494"/>
                      <a:pt x="2846" y="55908"/>
                    </a:cubicBezTo>
                    <a:cubicBezTo>
                      <a:pt x="2720" y="55322"/>
                      <a:pt x="2888" y="54715"/>
                      <a:pt x="3076" y="54130"/>
                    </a:cubicBezTo>
                    <a:cubicBezTo>
                      <a:pt x="3160" y="53816"/>
                      <a:pt x="3264" y="53502"/>
                      <a:pt x="3306" y="53188"/>
                    </a:cubicBezTo>
                    <a:cubicBezTo>
                      <a:pt x="3390" y="52477"/>
                      <a:pt x="3223" y="51891"/>
                      <a:pt x="3055" y="51242"/>
                    </a:cubicBezTo>
                    <a:cubicBezTo>
                      <a:pt x="2972" y="50949"/>
                      <a:pt x="2888" y="50635"/>
                      <a:pt x="2846" y="50300"/>
                    </a:cubicBezTo>
                    <a:cubicBezTo>
                      <a:pt x="2783" y="49945"/>
                      <a:pt x="2762" y="49589"/>
                      <a:pt x="2762" y="49254"/>
                    </a:cubicBezTo>
                    <a:cubicBezTo>
                      <a:pt x="2762" y="48794"/>
                      <a:pt x="2741" y="48334"/>
                      <a:pt x="2637" y="47915"/>
                    </a:cubicBezTo>
                    <a:cubicBezTo>
                      <a:pt x="2553" y="47685"/>
                      <a:pt x="2490" y="47518"/>
                      <a:pt x="2428" y="47350"/>
                    </a:cubicBezTo>
                    <a:cubicBezTo>
                      <a:pt x="2302" y="47036"/>
                      <a:pt x="2176" y="46764"/>
                      <a:pt x="2197" y="46304"/>
                    </a:cubicBezTo>
                    <a:cubicBezTo>
                      <a:pt x="2344" y="40215"/>
                      <a:pt x="5189" y="40173"/>
                      <a:pt x="7073" y="40153"/>
                    </a:cubicBezTo>
                    <a:cubicBezTo>
                      <a:pt x="7805" y="40132"/>
                      <a:pt x="8391" y="40132"/>
                      <a:pt x="8642" y="39776"/>
                    </a:cubicBezTo>
                    <a:cubicBezTo>
                      <a:pt x="8809" y="39546"/>
                      <a:pt x="8830" y="39169"/>
                      <a:pt x="8663" y="38604"/>
                    </a:cubicBezTo>
                    <a:cubicBezTo>
                      <a:pt x="8537" y="38144"/>
                      <a:pt x="8349" y="37830"/>
                      <a:pt x="8181" y="37537"/>
                    </a:cubicBezTo>
                    <a:cubicBezTo>
                      <a:pt x="7868" y="37014"/>
                      <a:pt x="7617" y="36596"/>
                      <a:pt x="7930" y="35612"/>
                    </a:cubicBezTo>
                    <a:cubicBezTo>
                      <a:pt x="8098" y="35068"/>
                      <a:pt x="8307" y="34503"/>
                      <a:pt x="8516" y="33980"/>
                    </a:cubicBezTo>
                    <a:cubicBezTo>
                      <a:pt x="8788" y="33290"/>
                      <a:pt x="9060" y="32557"/>
                      <a:pt x="9249" y="31825"/>
                    </a:cubicBezTo>
                    <a:cubicBezTo>
                      <a:pt x="9416" y="31260"/>
                      <a:pt x="9437" y="30632"/>
                      <a:pt x="9479" y="30026"/>
                    </a:cubicBezTo>
                    <a:cubicBezTo>
                      <a:pt x="9500" y="29335"/>
                      <a:pt x="9542" y="28603"/>
                      <a:pt x="9772" y="27975"/>
                    </a:cubicBezTo>
                    <a:cubicBezTo>
                      <a:pt x="9855" y="27745"/>
                      <a:pt x="10023" y="27536"/>
                      <a:pt x="10169" y="27347"/>
                    </a:cubicBezTo>
                    <a:cubicBezTo>
                      <a:pt x="10420" y="27054"/>
                      <a:pt x="10650" y="26782"/>
                      <a:pt x="10609" y="26406"/>
                    </a:cubicBezTo>
                    <a:cubicBezTo>
                      <a:pt x="10588" y="26113"/>
                      <a:pt x="10441" y="25924"/>
                      <a:pt x="10274" y="25736"/>
                    </a:cubicBezTo>
                    <a:cubicBezTo>
                      <a:pt x="10065" y="25485"/>
                      <a:pt x="9855" y="25234"/>
                      <a:pt x="10065" y="24711"/>
                    </a:cubicBezTo>
                    <a:cubicBezTo>
                      <a:pt x="10253" y="24251"/>
                      <a:pt x="10525" y="24020"/>
                      <a:pt x="10922" y="24020"/>
                    </a:cubicBezTo>
                    <a:cubicBezTo>
                      <a:pt x="11174" y="24020"/>
                      <a:pt x="11446" y="24104"/>
                      <a:pt x="11697" y="24188"/>
                    </a:cubicBezTo>
                    <a:cubicBezTo>
                      <a:pt x="11948" y="24251"/>
                      <a:pt x="12220" y="24334"/>
                      <a:pt x="12471" y="24334"/>
                    </a:cubicBezTo>
                    <a:cubicBezTo>
                      <a:pt x="12638" y="24334"/>
                      <a:pt x="12764" y="24292"/>
                      <a:pt x="12889" y="24209"/>
                    </a:cubicBezTo>
                    <a:cubicBezTo>
                      <a:pt x="13308" y="23937"/>
                      <a:pt x="13371" y="22953"/>
                      <a:pt x="13433" y="22179"/>
                    </a:cubicBezTo>
                    <a:cubicBezTo>
                      <a:pt x="13454" y="21761"/>
                      <a:pt x="13475" y="21363"/>
                      <a:pt x="13538" y="21133"/>
                    </a:cubicBezTo>
                    <a:cubicBezTo>
                      <a:pt x="13726" y="20526"/>
                      <a:pt x="14249" y="19940"/>
                      <a:pt x="14731" y="19375"/>
                    </a:cubicBezTo>
                    <a:cubicBezTo>
                      <a:pt x="15463" y="18559"/>
                      <a:pt x="16195" y="17722"/>
                      <a:pt x="16007" y="16739"/>
                    </a:cubicBezTo>
                    <a:cubicBezTo>
                      <a:pt x="15923" y="16383"/>
                      <a:pt x="15693" y="16111"/>
                      <a:pt x="15463" y="15839"/>
                    </a:cubicBezTo>
                    <a:cubicBezTo>
                      <a:pt x="15086" y="15400"/>
                      <a:pt x="14710" y="14961"/>
                      <a:pt x="15254" y="14186"/>
                    </a:cubicBezTo>
                    <a:cubicBezTo>
                      <a:pt x="15463" y="13872"/>
                      <a:pt x="15756" y="13726"/>
                      <a:pt x="16007" y="13600"/>
                    </a:cubicBezTo>
                    <a:cubicBezTo>
                      <a:pt x="16425" y="13391"/>
                      <a:pt x="16781" y="13224"/>
                      <a:pt x="16760" y="12429"/>
                    </a:cubicBezTo>
                    <a:cubicBezTo>
                      <a:pt x="16697" y="10650"/>
                      <a:pt x="17388" y="10127"/>
                      <a:pt x="18350" y="9416"/>
                    </a:cubicBezTo>
                    <a:cubicBezTo>
                      <a:pt x="18601" y="9207"/>
                      <a:pt x="18873" y="9018"/>
                      <a:pt x="19166" y="8767"/>
                    </a:cubicBezTo>
                    <a:cubicBezTo>
                      <a:pt x="19459" y="8516"/>
                      <a:pt x="19752" y="8390"/>
                      <a:pt x="20129" y="8390"/>
                    </a:cubicBezTo>
                    <a:cubicBezTo>
                      <a:pt x="20275" y="8390"/>
                      <a:pt x="20443" y="8411"/>
                      <a:pt x="20589" y="8432"/>
                    </a:cubicBezTo>
                    <a:cubicBezTo>
                      <a:pt x="20736" y="8453"/>
                      <a:pt x="20861" y="8474"/>
                      <a:pt x="20987" y="8474"/>
                    </a:cubicBezTo>
                    <a:cubicBezTo>
                      <a:pt x="21280" y="8474"/>
                      <a:pt x="21552" y="8411"/>
                      <a:pt x="21803" y="7888"/>
                    </a:cubicBezTo>
                    <a:cubicBezTo>
                      <a:pt x="22158" y="7156"/>
                      <a:pt x="22117" y="6507"/>
                      <a:pt x="22075" y="5984"/>
                    </a:cubicBezTo>
                    <a:cubicBezTo>
                      <a:pt x="22033" y="5503"/>
                      <a:pt x="22012" y="5126"/>
                      <a:pt x="22263" y="4854"/>
                    </a:cubicBezTo>
                    <a:cubicBezTo>
                      <a:pt x="22556" y="4541"/>
                      <a:pt x="23226" y="4394"/>
                      <a:pt x="24439" y="4394"/>
                    </a:cubicBezTo>
                    <a:cubicBezTo>
                      <a:pt x="24711" y="4394"/>
                      <a:pt x="25004" y="4394"/>
                      <a:pt x="25318" y="4415"/>
                    </a:cubicBezTo>
                    <a:cubicBezTo>
                      <a:pt x="25799" y="4436"/>
                      <a:pt x="25967" y="4561"/>
                      <a:pt x="26176" y="4708"/>
                    </a:cubicBezTo>
                    <a:cubicBezTo>
                      <a:pt x="26280" y="4792"/>
                      <a:pt x="26406" y="4896"/>
                      <a:pt x="26594" y="4980"/>
                    </a:cubicBezTo>
                    <a:cubicBezTo>
                      <a:pt x="27013" y="5210"/>
                      <a:pt x="27285" y="5294"/>
                      <a:pt x="27473" y="5294"/>
                    </a:cubicBezTo>
                    <a:cubicBezTo>
                      <a:pt x="27536" y="5294"/>
                      <a:pt x="27599" y="5294"/>
                      <a:pt x="27620" y="5252"/>
                    </a:cubicBezTo>
                    <a:cubicBezTo>
                      <a:pt x="27724" y="5147"/>
                      <a:pt x="27703" y="4917"/>
                      <a:pt x="27682" y="4645"/>
                    </a:cubicBezTo>
                    <a:cubicBezTo>
                      <a:pt x="27640" y="4394"/>
                      <a:pt x="27620" y="4080"/>
                      <a:pt x="27682" y="3808"/>
                    </a:cubicBezTo>
                    <a:cubicBezTo>
                      <a:pt x="27724" y="3473"/>
                      <a:pt x="27871" y="3222"/>
                      <a:pt x="27996" y="2971"/>
                    </a:cubicBezTo>
                    <a:cubicBezTo>
                      <a:pt x="28184" y="2636"/>
                      <a:pt x="28373" y="2302"/>
                      <a:pt x="28331" y="1758"/>
                    </a:cubicBezTo>
                    <a:cubicBezTo>
                      <a:pt x="28310" y="1548"/>
                      <a:pt x="28247" y="1402"/>
                      <a:pt x="28184" y="1256"/>
                    </a:cubicBezTo>
                    <a:cubicBezTo>
                      <a:pt x="28080" y="984"/>
                      <a:pt x="28017" y="795"/>
                      <a:pt x="28477" y="440"/>
                    </a:cubicBezTo>
                    <a:cubicBezTo>
                      <a:pt x="28645" y="293"/>
                      <a:pt x="29733" y="0"/>
                      <a:pt x="29942" y="0"/>
                    </a:cubicBezTo>
                    <a:cubicBezTo>
                      <a:pt x="30235" y="0"/>
                      <a:pt x="30507" y="168"/>
                      <a:pt x="30716" y="314"/>
                    </a:cubicBezTo>
                    <a:cubicBezTo>
                      <a:pt x="30800" y="377"/>
                      <a:pt x="30884" y="419"/>
                      <a:pt x="30946" y="460"/>
                    </a:cubicBezTo>
                    <a:cubicBezTo>
                      <a:pt x="30967" y="460"/>
                      <a:pt x="30967" y="481"/>
                      <a:pt x="30967" y="481"/>
                    </a:cubicBezTo>
                    <a:cubicBezTo>
                      <a:pt x="31156" y="1632"/>
                      <a:pt x="31846" y="1988"/>
                      <a:pt x="32578" y="2385"/>
                    </a:cubicBezTo>
                    <a:cubicBezTo>
                      <a:pt x="33081" y="2657"/>
                      <a:pt x="33604" y="2929"/>
                      <a:pt x="34022" y="3473"/>
                    </a:cubicBezTo>
                    <a:cubicBezTo>
                      <a:pt x="34880" y="4624"/>
                      <a:pt x="35236" y="4708"/>
                      <a:pt x="35570" y="4708"/>
                    </a:cubicBezTo>
                    <a:lnTo>
                      <a:pt x="35738" y="4708"/>
                    </a:lnTo>
                    <a:cubicBezTo>
                      <a:pt x="35926" y="4708"/>
                      <a:pt x="36177" y="4729"/>
                      <a:pt x="36533" y="4980"/>
                    </a:cubicBezTo>
                    <a:cubicBezTo>
                      <a:pt x="37014" y="5315"/>
                      <a:pt x="37203" y="5817"/>
                      <a:pt x="37370" y="6277"/>
                    </a:cubicBezTo>
                    <a:cubicBezTo>
                      <a:pt x="37475" y="6528"/>
                      <a:pt x="37579" y="6800"/>
                      <a:pt x="37705" y="7030"/>
                    </a:cubicBezTo>
                    <a:cubicBezTo>
                      <a:pt x="37977" y="7491"/>
                      <a:pt x="38207" y="7574"/>
                      <a:pt x="38500" y="7700"/>
                    </a:cubicBezTo>
                    <a:cubicBezTo>
                      <a:pt x="38667" y="7763"/>
                      <a:pt x="38855" y="7846"/>
                      <a:pt x="39107" y="8014"/>
                    </a:cubicBezTo>
                    <a:cubicBezTo>
                      <a:pt x="39839" y="8537"/>
                      <a:pt x="39713" y="9039"/>
                      <a:pt x="39504" y="10002"/>
                    </a:cubicBezTo>
                    <a:cubicBezTo>
                      <a:pt x="39337" y="10650"/>
                      <a:pt x="39127" y="11529"/>
                      <a:pt x="39148" y="12764"/>
                    </a:cubicBezTo>
                    <a:cubicBezTo>
                      <a:pt x="39148" y="13098"/>
                      <a:pt x="39316" y="13391"/>
                      <a:pt x="39483" y="13663"/>
                    </a:cubicBezTo>
                    <a:cubicBezTo>
                      <a:pt x="39651" y="13956"/>
                      <a:pt x="39818" y="14249"/>
                      <a:pt x="39797" y="14584"/>
                    </a:cubicBezTo>
                    <a:cubicBezTo>
                      <a:pt x="39797" y="14856"/>
                      <a:pt x="39630" y="15086"/>
                      <a:pt x="39483" y="15295"/>
                    </a:cubicBezTo>
                    <a:cubicBezTo>
                      <a:pt x="39358" y="15505"/>
                      <a:pt x="39211" y="15714"/>
                      <a:pt x="39190" y="15944"/>
                    </a:cubicBezTo>
                    <a:cubicBezTo>
                      <a:pt x="39107" y="16865"/>
                      <a:pt x="39483" y="17702"/>
                      <a:pt x="39860" y="18518"/>
                    </a:cubicBezTo>
                    <a:cubicBezTo>
                      <a:pt x="40278" y="19417"/>
                      <a:pt x="40655" y="20233"/>
                      <a:pt x="40320" y="21049"/>
                    </a:cubicBezTo>
                    <a:cubicBezTo>
                      <a:pt x="39483" y="23121"/>
                      <a:pt x="39776" y="23518"/>
                      <a:pt x="40299" y="24209"/>
                    </a:cubicBezTo>
                    <a:cubicBezTo>
                      <a:pt x="40634" y="24690"/>
                      <a:pt x="41073" y="25276"/>
                      <a:pt x="41324" y="26573"/>
                    </a:cubicBezTo>
                    <a:cubicBezTo>
                      <a:pt x="41324" y="26594"/>
                      <a:pt x="41324" y="26615"/>
                      <a:pt x="41304" y="26615"/>
                    </a:cubicBezTo>
                    <a:cubicBezTo>
                      <a:pt x="41115" y="26678"/>
                      <a:pt x="40948" y="26699"/>
                      <a:pt x="40801" y="26699"/>
                    </a:cubicBezTo>
                    <a:cubicBezTo>
                      <a:pt x="40508" y="26699"/>
                      <a:pt x="40299" y="26594"/>
                      <a:pt x="40111" y="26468"/>
                    </a:cubicBezTo>
                    <a:cubicBezTo>
                      <a:pt x="39944" y="26364"/>
                      <a:pt x="39776" y="26259"/>
                      <a:pt x="39546" y="26259"/>
                    </a:cubicBezTo>
                    <a:cubicBezTo>
                      <a:pt x="39420" y="26259"/>
                      <a:pt x="39295" y="26280"/>
                      <a:pt x="39148" y="26343"/>
                    </a:cubicBezTo>
                    <a:cubicBezTo>
                      <a:pt x="39023" y="26385"/>
                      <a:pt x="38897" y="26468"/>
                      <a:pt x="38772" y="26531"/>
                    </a:cubicBezTo>
                    <a:cubicBezTo>
                      <a:pt x="38583" y="26636"/>
                      <a:pt x="38416" y="26720"/>
                      <a:pt x="38270" y="26720"/>
                    </a:cubicBezTo>
                    <a:cubicBezTo>
                      <a:pt x="38081" y="26720"/>
                      <a:pt x="37935" y="26573"/>
                      <a:pt x="37809" y="26280"/>
                    </a:cubicBezTo>
                    <a:cubicBezTo>
                      <a:pt x="37621" y="26343"/>
                      <a:pt x="37495" y="26406"/>
                      <a:pt x="37370" y="26468"/>
                    </a:cubicBezTo>
                    <a:cubicBezTo>
                      <a:pt x="37161" y="26573"/>
                      <a:pt x="36993" y="26657"/>
                      <a:pt x="36679" y="26657"/>
                    </a:cubicBezTo>
                    <a:lnTo>
                      <a:pt x="36596" y="26657"/>
                    </a:lnTo>
                    <a:cubicBezTo>
                      <a:pt x="36449" y="26636"/>
                      <a:pt x="36324" y="26594"/>
                      <a:pt x="36219" y="26552"/>
                    </a:cubicBezTo>
                    <a:cubicBezTo>
                      <a:pt x="36135" y="26489"/>
                      <a:pt x="36031" y="26448"/>
                      <a:pt x="35926" y="26448"/>
                    </a:cubicBezTo>
                    <a:cubicBezTo>
                      <a:pt x="35842" y="26448"/>
                      <a:pt x="35759" y="26489"/>
                      <a:pt x="35675" y="26552"/>
                    </a:cubicBezTo>
                    <a:cubicBezTo>
                      <a:pt x="35424" y="26741"/>
                      <a:pt x="35424" y="26950"/>
                      <a:pt x="35445" y="27180"/>
                    </a:cubicBezTo>
                    <a:cubicBezTo>
                      <a:pt x="35445" y="27347"/>
                      <a:pt x="35445" y="27515"/>
                      <a:pt x="35340" y="27682"/>
                    </a:cubicBezTo>
                    <a:cubicBezTo>
                      <a:pt x="35278" y="27849"/>
                      <a:pt x="35089" y="27975"/>
                      <a:pt x="34922" y="28080"/>
                    </a:cubicBezTo>
                    <a:cubicBezTo>
                      <a:pt x="34775" y="28184"/>
                      <a:pt x="34629" y="28289"/>
                      <a:pt x="34545" y="28414"/>
                    </a:cubicBezTo>
                    <a:cubicBezTo>
                      <a:pt x="34441" y="28540"/>
                      <a:pt x="34399" y="28665"/>
                      <a:pt x="34357" y="28791"/>
                    </a:cubicBezTo>
                    <a:cubicBezTo>
                      <a:pt x="34294" y="28979"/>
                      <a:pt x="34252" y="29147"/>
                      <a:pt x="34022" y="29335"/>
                    </a:cubicBezTo>
                    <a:cubicBezTo>
                      <a:pt x="33855" y="29461"/>
                      <a:pt x="33666" y="29544"/>
                      <a:pt x="33457" y="29607"/>
                    </a:cubicBezTo>
                    <a:cubicBezTo>
                      <a:pt x="33248" y="29691"/>
                      <a:pt x="33039" y="29774"/>
                      <a:pt x="32871" y="29921"/>
                    </a:cubicBezTo>
                    <a:cubicBezTo>
                      <a:pt x="32453" y="30339"/>
                      <a:pt x="32578" y="30590"/>
                      <a:pt x="32746" y="30946"/>
                    </a:cubicBezTo>
                    <a:cubicBezTo>
                      <a:pt x="32997" y="31469"/>
                      <a:pt x="33311" y="32139"/>
                      <a:pt x="32013" y="33583"/>
                    </a:cubicBezTo>
                    <a:cubicBezTo>
                      <a:pt x="31553" y="34127"/>
                      <a:pt x="31386" y="35173"/>
                      <a:pt x="31867" y="35696"/>
                    </a:cubicBezTo>
                    <a:cubicBezTo>
                      <a:pt x="31972" y="35821"/>
                      <a:pt x="32118" y="35884"/>
                      <a:pt x="32244" y="35968"/>
                    </a:cubicBezTo>
                    <a:cubicBezTo>
                      <a:pt x="32641" y="36198"/>
                      <a:pt x="33018" y="36407"/>
                      <a:pt x="32474" y="37558"/>
                    </a:cubicBezTo>
                    <a:cubicBezTo>
                      <a:pt x="32390" y="37746"/>
                      <a:pt x="32306" y="37956"/>
                      <a:pt x="32223" y="38144"/>
                    </a:cubicBezTo>
                    <a:cubicBezTo>
                      <a:pt x="31909" y="38834"/>
                      <a:pt x="31595" y="39504"/>
                      <a:pt x="30967" y="40132"/>
                    </a:cubicBezTo>
                    <a:cubicBezTo>
                      <a:pt x="30653" y="40445"/>
                      <a:pt x="30381" y="40906"/>
                      <a:pt x="30130" y="41345"/>
                    </a:cubicBezTo>
                    <a:cubicBezTo>
                      <a:pt x="29796" y="41931"/>
                      <a:pt x="29461" y="42538"/>
                      <a:pt x="28959" y="42831"/>
                    </a:cubicBezTo>
                    <a:cubicBezTo>
                      <a:pt x="28833" y="42914"/>
                      <a:pt x="28666" y="42935"/>
                      <a:pt x="28540" y="42935"/>
                    </a:cubicBezTo>
                    <a:lnTo>
                      <a:pt x="28415" y="42935"/>
                    </a:lnTo>
                    <a:lnTo>
                      <a:pt x="28310" y="42935"/>
                    </a:lnTo>
                    <a:cubicBezTo>
                      <a:pt x="28226" y="42935"/>
                      <a:pt x="28143" y="42935"/>
                      <a:pt x="28080" y="42956"/>
                    </a:cubicBezTo>
                    <a:cubicBezTo>
                      <a:pt x="27892" y="43061"/>
                      <a:pt x="27850" y="43186"/>
                      <a:pt x="27787" y="43312"/>
                    </a:cubicBezTo>
                    <a:cubicBezTo>
                      <a:pt x="27745" y="43417"/>
                      <a:pt x="27682" y="43521"/>
                      <a:pt x="27599" y="43626"/>
                    </a:cubicBezTo>
                    <a:cubicBezTo>
                      <a:pt x="27348" y="43898"/>
                      <a:pt x="27159" y="44023"/>
                      <a:pt x="26971" y="44023"/>
                    </a:cubicBezTo>
                    <a:cubicBezTo>
                      <a:pt x="26866" y="44023"/>
                      <a:pt x="26783" y="43982"/>
                      <a:pt x="26699" y="43940"/>
                    </a:cubicBezTo>
                    <a:cubicBezTo>
                      <a:pt x="26615" y="43898"/>
                      <a:pt x="26552" y="43856"/>
                      <a:pt x="26469" y="43856"/>
                    </a:cubicBezTo>
                    <a:cubicBezTo>
                      <a:pt x="26364" y="43856"/>
                      <a:pt x="26259" y="43919"/>
                      <a:pt x="26155" y="44023"/>
                    </a:cubicBezTo>
                    <a:cubicBezTo>
                      <a:pt x="26155" y="44044"/>
                      <a:pt x="26155" y="44044"/>
                      <a:pt x="26155" y="44044"/>
                    </a:cubicBezTo>
                    <a:cubicBezTo>
                      <a:pt x="26176" y="44044"/>
                      <a:pt x="26176" y="44023"/>
                      <a:pt x="26218" y="44023"/>
                    </a:cubicBezTo>
                    <a:cubicBezTo>
                      <a:pt x="26218" y="44023"/>
                      <a:pt x="26239" y="44023"/>
                      <a:pt x="26259" y="44044"/>
                    </a:cubicBezTo>
                    <a:cubicBezTo>
                      <a:pt x="26259" y="44044"/>
                      <a:pt x="26280" y="44065"/>
                      <a:pt x="26280" y="44065"/>
                    </a:cubicBezTo>
                    <a:cubicBezTo>
                      <a:pt x="26280" y="44086"/>
                      <a:pt x="26280" y="44086"/>
                      <a:pt x="26259" y="44086"/>
                    </a:cubicBezTo>
                    <a:cubicBezTo>
                      <a:pt x="26113" y="44212"/>
                      <a:pt x="26008" y="44337"/>
                      <a:pt x="25904" y="44442"/>
                    </a:cubicBezTo>
                    <a:cubicBezTo>
                      <a:pt x="25799" y="44588"/>
                      <a:pt x="25674" y="44714"/>
                      <a:pt x="25485" y="44860"/>
                    </a:cubicBezTo>
                    <a:cubicBezTo>
                      <a:pt x="25318" y="44965"/>
                      <a:pt x="25130" y="45007"/>
                      <a:pt x="24941" y="45070"/>
                    </a:cubicBezTo>
                    <a:cubicBezTo>
                      <a:pt x="24732" y="45132"/>
                      <a:pt x="24502" y="45216"/>
                      <a:pt x="24335" y="45363"/>
                    </a:cubicBezTo>
                    <a:cubicBezTo>
                      <a:pt x="24104" y="45572"/>
                      <a:pt x="24104" y="45676"/>
                      <a:pt x="24104" y="45781"/>
                    </a:cubicBezTo>
                    <a:cubicBezTo>
                      <a:pt x="24125" y="45969"/>
                      <a:pt x="24125" y="46179"/>
                      <a:pt x="23498" y="46723"/>
                    </a:cubicBezTo>
                    <a:cubicBezTo>
                      <a:pt x="23163" y="47015"/>
                      <a:pt x="23100" y="47246"/>
                      <a:pt x="23016" y="47497"/>
                    </a:cubicBezTo>
                    <a:cubicBezTo>
                      <a:pt x="22954" y="47706"/>
                      <a:pt x="22870" y="47894"/>
                      <a:pt x="22702" y="48145"/>
                    </a:cubicBezTo>
                    <a:cubicBezTo>
                      <a:pt x="22514" y="48417"/>
                      <a:pt x="22221" y="48522"/>
                      <a:pt x="21949" y="48606"/>
                    </a:cubicBezTo>
                    <a:cubicBezTo>
                      <a:pt x="21656" y="48689"/>
                      <a:pt x="21384" y="48794"/>
                      <a:pt x="21238" y="49087"/>
                    </a:cubicBezTo>
                    <a:cubicBezTo>
                      <a:pt x="21154" y="49275"/>
                      <a:pt x="21154" y="49464"/>
                      <a:pt x="21175" y="49652"/>
                    </a:cubicBezTo>
                    <a:cubicBezTo>
                      <a:pt x="21175" y="49945"/>
                      <a:pt x="21196" y="50238"/>
                      <a:pt x="20903" y="50552"/>
                    </a:cubicBezTo>
                    <a:cubicBezTo>
                      <a:pt x="20798" y="50677"/>
                      <a:pt x="20589" y="50782"/>
                      <a:pt x="20359" y="50907"/>
                    </a:cubicBezTo>
                    <a:cubicBezTo>
                      <a:pt x="19899" y="51158"/>
                      <a:pt x="19376" y="51430"/>
                      <a:pt x="19438" y="51786"/>
                    </a:cubicBezTo>
                    <a:cubicBezTo>
                      <a:pt x="19480" y="51974"/>
                      <a:pt x="19606" y="52079"/>
                      <a:pt x="19731" y="52163"/>
                    </a:cubicBezTo>
                    <a:cubicBezTo>
                      <a:pt x="19941" y="52288"/>
                      <a:pt x="20129" y="52435"/>
                      <a:pt x="20066" y="52895"/>
                    </a:cubicBezTo>
                    <a:cubicBezTo>
                      <a:pt x="20003" y="53313"/>
                      <a:pt x="19794" y="53627"/>
                      <a:pt x="19606" y="53941"/>
                    </a:cubicBezTo>
                    <a:cubicBezTo>
                      <a:pt x="19355" y="54339"/>
                      <a:pt x="19125" y="54715"/>
                      <a:pt x="19145" y="55259"/>
                    </a:cubicBezTo>
                    <a:cubicBezTo>
                      <a:pt x="19208" y="56410"/>
                      <a:pt x="19062" y="56515"/>
                      <a:pt x="18853" y="56536"/>
                    </a:cubicBezTo>
                    <a:cubicBezTo>
                      <a:pt x="18811" y="56536"/>
                      <a:pt x="18790" y="56557"/>
                      <a:pt x="18769" y="56578"/>
                    </a:cubicBezTo>
                    <a:cubicBezTo>
                      <a:pt x="18685" y="56682"/>
                      <a:pt x="18727" y="57143"/>
                      <a:pt x="18915" y="58084"/>
                    </a:cubicBezTo>
                    <a:cubicBezTo>
                      <a:pt x="18978" y="58503"/>
                      <a:pt x="18936" y="58900"/>
                      <a:pt x="18915" y="59277"/>
                    </a:cubicBezTo>
                    <a:cubicBezTo>
                      <a:pt x="18873" y="59737"/>
                      <a:pt x="18832" y="60197"/>
                      <a:pt x="18957" y="60658"/>
                    </a:cubicBezTo>
                    <a:cubicBezTo>
                      <a:pt x="19208" y="61536"/>
                      <a:pt x="19334" y="62164"/>
                      <a:pt x="19438" y="62980"/>
                    </a:cubicBezTo>
                    <a:cubicBezTo>
                      <a:pt x="19522" y="63692"/>
                      <a:pt x="19857" y="63817"/>
                      <a:pt x="20380" y="64026"/>
                    </a:cubicBezTo>
                    <a:cubicBezTo>
                      <a:pt x="20966" y="64277"/>
                      <a:pt x="21761" y="64612"/>
                      <a:pt x="22786" y="65889"/>
                    </a:cubicBezTo>
                    <a:cubicBezTo>
                      <a:pt x="22891" y="66035"/>
                      <a:pt x="23058" y="66182"/>
                      <a:pt x="23226" y="66328"/>
                    </a:cubicBezTo>
                    <a:cubicBezTo>
                      <a:pt x="23937" y="66977"/>
                      <a:pt x="24941" y="67876"/>
                      <a:pt x="23895" y="70157"/>
                    </a:cubicBezTo>
                    <a:cubicBezTo>
                      <a:pt x="23665" y="70680"/>
                      <a:pt x="23121" y="70994"/>
                      <a:pt x="22514" y="70994"/>
                    </a:cubicBezTo>
                    <a:cubicBezTo>
                      <a:pt x="21970" y="70994"/>
                      <a:pt x="21510" y="70701"/>
                      <a:pt x="21322" y="70241"/>
                    </a:cubicBezTo>
                    <a:cubicBezTo>
                      <a:pt x="21301" y="70157"/>
                      <a:pt x="21280" y="70052"/>
                      <a:pt x="21238" y="69927"/>
                    </a:cubicBezTo>
                    <a:cubicBezTo>
                      <a:pt x="21175" y="69592"/>
                      <a:pt x="21091" y="69132"/>
                      <a:pt x="20819" y="69132"/>
                    </a:cubicBezTo>
                    <a:cubicBezTo>
                      <a:pt x="20715" y="69132"/>
                      <a:pt x="20589" y="69215"/>
                      <a:pt x="20443" y="69341"/>
                    </a:cubicBezTo>
                    <a:cubicBezTo>
                      <a:pt x="20171" y="69571"/>
                      <a:pt x="20296" y="69801"/>
                      <a:pt x="20443" y="70073"/>
                    </a:cubicBezTo>
                    <a:cubicBezTo>
                      <a:pt x="20589" y="70303"/>
                      <a:pt x="20715" y="70575"/>
                      <a:pt x="20610" y="70868"/>
                    </a:cubicBezTo>
                    <a:cubicBezTo>
                      <a:pt x="20610" y="70889"/>
                      <a:pt x="20610" y="70889"/>
                      <a:pt x="20589" y="70889"/>
                    </a:cubicBezTo>
                    <a:lnTo>
                      <a:pt x="20589" y="70889"/>
                    </a:lnTo>
                    <a:cubicBezTo>
                      <a:pt x="20568" y="70889"/>
                      <a:pt x="20568" y="70889"/>
                      <a:pt x="20568" y="70889"/>
                    </a:cubicBezTo>
                    <a:cubicBezTo>
                      <a:pt x="20401" y="70806"/>
                      <a:pt x="20254" y="70680"/>
                      <a:pt x="20108" y="70555"/>
                    </a:cubicBezTo>
                    <a:cubicBezTo>
                      <a:pt x="19920" y="70387"/>
                      <a:pt x="19731" y="70241"/>
                      <a:pt x="19522" y="70199"/>
                    </a:cubicBezTo>
                    <a:cubicBezTo>
                      <a:pt x="19480" y="70178"/>
                      <a:pt x="19438" y="70178"/>
                      <a:pt x="19397" y="70178"/>
                    </a:cubicBezTo>
                    <a:cubicBezTo>
                      <a:pt x="19208" y="70178"/>
                      <a:pt x="19041" y="70262"/>
                      <a:pt x="18853" y="70366"/>
                    </a:cubicBezTo>
                    <a:cubicBezTo>
                      <a:pt x="18727" y="70429"/>
                      <a:pt x="18581" y="70513"/>
                      <a:pt x="18413" y="70555"/>
                    </a:cubicBezTo>
                    <a:cubicBezTo>
                      <a:pt x="18267" y="70596"/>
                      <a:pt x="18099" y="70617"/>
                      <a:pt x="17911" y="70617"/>
                    </a:cubicBezTo>
                    <a:cubicBezTo>
                      <a:pt x="17681" y="70617"/>
                      <a:pt x="17451" y="70575"/>
                      <a:pt x="17220" y="70555"/>
                    </a:cubicBezTo>
                    <a:cubicBezTo>
                      <a:pt x="17011" y="70513"/>
                      <a:pt x="16781" y="70492"/>
                      <a:pt x="16572" y="70492"/>
                    </a:cubicBezTo>
                    <a:cubicBezTo>
                      <a:pt x="16195" y="70492"/>
                      <a:pt x="15902" y="70575"/>
                      <a:pt x="15651" y="70764"/>
                    </a:cubicBezTo>
                    <a:cubicBezTo>
                      <a:pt x="15798" y="71057"/>
                      <a:pt x="15840" y="71245"/>
                      <a:pt x="15756" y="71371"/>
                    </a:cubicBezTo>
                    <a:cubicBezTo>
                      <a:pt x="15693" y="71475"/>
                      <a:pt x="15588" y="71517"/>
                      <a:pt x="15379" y="71517"/>
                    </a:cubicBezTo>
                    <a:cubicBezTo>
                      <a:pt x="15233" y="71517"/>
                      <a:pt x="15044" y="71496"/>
                      <a:pt x="14835" y="71454"/>
                    </a:cubicBezTo>
                    <a:cubicBezTo>
                      <a:pt x="14605" y="71433"/>
                      <a:pt x="14375" y="71391"/>
                      <a:pt x="14166" y="71391"/>
                    </a:cubicBezTo>
                    <a:cubicBezTo>
                      <a:pt x="13768" y="71391"/>
                      <a:pt x="13538" y="71496"/>
                      <a:pt x="13433" y="71726"/>
                    </a:cubicBezTo>
                    <a:cubicBezTo>
                      <a:pt x="13559" y="71810"/>
                      <a:pt x="13684" y="71873"/>
                      <a:pt x="13810" y="71915"/>
                    </a:cubicBezTo>
                    <a:cubicBezTo>
                      <a:pt x="14061" y="72040"/>
                      <a:pt x="14249" y="72124"/>
                      <a:pt x="14291" y="72291"/>
                    </a:cubicBezTo>
                    <a:cubicBezTo>
                      <a:pt x="14333" y="72438"/>
                      <a:pt x="14270" y="72605"/>
                      <a:pt x="14061" y="72856"/>
                    </a:cubicBezTo>
                    <a:cubicBezTo>
                      <a:pt x="14228" y="72940"/>
                      <a:pt x="14375" y="72961"/>
                      <a:pt x="14521" y="72961"/>
                    </a:cubicBezTo>
                    <a:cubicBezTo>
                      <a:pt x="15003" y="72961"/>
                      <a:pt x="15400" y="72647"/>
                      <a:pt x="15777" y="72333"/>
                    </a:cubicBezTo>
                    <a:cubicBezTo>
                      <a:pt x="15881" y="72249"/>
                      <a:pt x="15986" y="72166"/>
                      <a:pt x="16091" y="72103"/>
                    </a:cubicBezTo>
                    <a:cubicBezTo>
                      <a:pt x="16174" y="72019"/>
                      <a:pt x="16258" y="71998"/>
                      <a:pt x="16342" y="71956"/>
                    </a:cubicBezTo>
                    <a:cubicBezTo>
                      <a:pt x="16425" y="71915"/>
                      <a:pt x="16509" y="71873"/>
                      <a:pt x="16635" y="71768"/>
                    </a:cubicBezTo>
                    <a:cubicBezTo>
                      <a:pt x="16718" y="71664"/>
                      <a:pt x="16718" y="71559"/>
                      <a:pt x="16718" y="71475"/>
                    </a:cubicBezTo>
                    <a:cubicBezTo>
                      <a:pt x="16718" y="71308"/>
                      <a:pt x="16718" y="71203"/>
                      <a:pt x="17032" y="71140"/>
                    </a:cubicBezTo>
                    <a:cubicBezTo>
                      <a:pt x="17074" y="71119"/>
                      <a:pt x="17116" y="71119"/>
                      <a:pt x="17137" y="71119"/>
                    </a:cubicBezTo>
                    <a:cubicBezTo>
                      <a:pt x="17367" y="71119"/>
                      <a:pt x="17534" y="71266"/>
                      <a:pt x="17702" y="71391"/>
                    </a:cubicBezTo>
                    <a:cubicBezTo>
                      <a:pt x="17827" y="71496"/>
                      <a:pt x="17974" y="71622"/>
                      <a:pt x="18120" y="71643"/>
                    </a:cubicBezTo>
                    <a:cubicBezTo>
                      <a:pt x="18141" y="71643"/>
                      <a:pt x="18162" y="71643"/>
                      <a:pt x="18183" y="71643"/>
                    </a:cubicBezTo>
                    <a:cubicBezTo>
                      <a:pt x="18246" y="71643"/>
                      <a:pt x="18309" y="71622"/>
                      <a:pt x="18371" y="71580"/>
                    </a:cubicBezTo>
                    <a:cubicBezTo>
                      <a:pt x="18434" y="71538"/>
                      <a:pt x="18518" y="71496"/>
                      <a:pt x="18601" y="71496"/>
                    </a:cubicBezTo>
                    <a:cubicBezTo>
                      <a:pt x="18664" y="71496"/>
                      <a:pt x="18727" y="71517"/>
                      <a:pt x="18790" y="71559"/>
                    </a:cubicBezTo>
                    <a:cubicBezTo>
                      <a:pt x="19208" y="71768"/>
                      <a:pt x="19166" y="72082"/>
                      <a:pt x="19125" y="72312"/>
                    </a:cubicBezTo>
                    <a:cubicBezTo>
                      <a:pt x="19125" y="72417"/>
                      <a:pt x="19104" y="72500"/>
                      <a:pt x="19145" y="72563"/>
                    </a:cubicBezTo>
                    <a:cubicBezTo>
                      <a:pt x="19145" y="72563"/>
                      <a:pt x="19166" y="72563"/>
                      <a:pt x="19187" y="72563"/>
                    </a:cubicBezTo>
                    <a:cubicBezTo>
                      <a:pt x="19250" y="72563"/>
                      <a:pt x="19313" y="72542"/>
                      <a:pt x="19376" y="72542"/>
                    </a:cubicBezTo>
                    <a:cubicBezTo>
                      <a:pt x="19459" y="72521"/>
                      <a:pt x="19522" y="72500"/>
                      <a:pt x="19585" y="72500"/>
                    </a:cubicBezTo>
                    <a:cubicBezTo>
                      <a:pt x="19606" y="72500"/>
                      <a:pt x="19627" y="72500"/>
                      <a:pt x="19648" y="72500"/>
                    </a:cubicBezTo>
                    <a:cubicBezTo>
                      <a:pt x="19857" y="72542"/>
                      <a:pt x="20066" y="72563"/>
                      <a:pt x="20275" y="72563"/>
                    </a:cubicBezTo>
                    <a:cubicBezTo>
                      <a:pt x="20631" y="72563"/>
                      <a:pt x="20903" y="72500"/>
                      <a:pt x="21154" y="72417"/>
                    </a:cubicBezTo>
                    <a:cubicBezTo>
                      <a:pt x="21322" y="72354"/>
                      <a:pt x="21489" y="72312"/>
                      <a:pt x="21656" y="72312"/>
                    </a:cubicBezTo>
                    <a:cubicBezTo>
                      <a:pt x="21824" y="72312"/>
                      <a:pt x="21991" y="72375"/>
                      <a:pt x="22158" y="72500"/>
                    </a:cubicBezTo>
                    <a:cubicBezTo>
                      <a:pt x="22368" y="72668"/>
                      <a:pt x="22472" y="72814"/>
                      <a:pt x="22451" y="72940"/>
                    </a:cubicBezTo>
                    <a:cubicBezTo>
                      <a:pt x="22430" y="73191"/>
                      <a:pt x="22138" y="73337"/>
                      <a:pt x="21907" y="73463"/>
                    </a:cubicBezTo>
                    <a:cubicBezTo>
                      <a:pt x="21803" y="73526"/>
                      <a:pt x="21698" y="73588"/>
                      <a:pt x="21656" y="73630"/>
                    </a:cubicBezTo>
                    <a:cubicBezTo>
                      <a:pt x="21635" y="73651"/>
                      <a:pt x="21635" y="73714"/>
                      <a:pt x="21635" y="73777"/>
                    </a:cubicBezTo>
                    <a:cubicBezTo>
                      <a:pt x="21635" y="73902"/>
                      <a:pt x="21614" y="74091"/>
                      <a:pt x="21489" y="74216"/>
                    </a:cubicBezTo>
                    <a:cubicBezTo>
                      <a:pt x="21342" y="74342"/>
                      <a:pt x="21196" y="74425"/>
                      <a:pt x="21070" y="74425"/>
                    </a:cubicBezTo>
                    <a:cubicBezTo>
                      <a:pt x="20840" y="74425"/>
                      <a:pt x="20652" y="74195"/>
                      <a:pt x="20589" y="73819"/>
                    </a:cubicBezTo>
                    <a:cubicBezTo>
                      <a:pt x="20380" y="73965"/>
                      <a:pt x="20296" y="74216"/>
                      <a:pt x="20192" y="74488"/>
                    </a:cubicBezTo>
                    <a:cubicBezTo>
                      <a:pt x="20066" y="74823"/>
                      <a:pt x="19920" y="75200"/>
                      <a:pt x="19501" y="75367"/>
                    </a:cubicBezTo>
                    <a:cubicBezTo>
                      <a:pt x="19355" y="75430"/>
                      <a:pt x="19208" y="75430"/>
                      <a:pt x="19062" y="75451"/>
                    </a:cubicBezTo>
                    <a:cubicBezTo>
                      <a:pt x="18894" y="75451"/>
                      <a:pt x="18769" y="75451"/>
                      <a:pt x="18622" y="75513"/>
                    </a:cubicBezTo>
                    <a:cubicBezTo>
                      <a:pt x="18518" y="75576"/>
                      <a:pt x="18413" y="75681"/>
                      <a:pt x="18329" y="75806"/>
                    </a:cubicBezTo>
                    <a:cubicBezTo>
                      <a:pt x="18225" y="75953"/>
                      <a:pt x="18120" y="76099"/>
                      <a:pt x="17932" y="76162"/>
                    </a:cubicBezTo>
                    <a:cubicBezTo>
                      <a:pt x="17869" y="76183"/>
                      <a:pt x="17806" y="76204"/>
                      <a:pt x="17723" y="76204"/>
                    </a:cubicBezTo>
                    <a:cubicBezTo>
                      <a:pt x="17555" y="76204"/>
                      <a:pt x="17346" y="76141"/>
                      <a:pt x="17158" y="76078"/>
                    </a:cubicBezTo>
                    <a:cubicBezTo>
                      <a:pt x="16969" y="75995"/>
                      <a:pt x="16760" y="75932"/>
                      <a:pt x="16572" y="75932"/>
                    </a:cubicBezTo>
                    <a:cubicBezTo>
                      <a:pt x="16425" y="75932"/>
                      <a:pt x="16300" y="75995"/>
                      <a:pt x="16195" y="76099"/>
                    </a:cubicBezTo>
                    <a:cubicBezTo>
                      <a:pt x="16049" y="76246"/>
                      <a:pt x="15986" y="76371"/>
                      <a:pt x="16028" y="76455"/>
                    </a:cubicBezTo>
                    <a:cubicBezTo>
                      <a:pt x="16091" y="76622"/>
                      <a:pt x="16551" y="76664"/>
                      <a:pt x="16928" y="76685"/>
                    </a:cubicBezTo>
                    <a:cubicBezTo>
                      <a:pt x="17220" y="76727"/>
                      <a:pt x="17409" y="76727"/>
                      <a:pt x="17492" y="76790"/>
                    </a:cubicBezTo>
                    <a:cubicBezTo>
                      <a:pt x="17681" y="76999"/>
                      <a:pt x="17765" y="77166"/>
                      <a:pt x="17723" y="77292"/>
                    </a:cubicBezTo>
                    <a:cubicBezTo>
                      <a:pt x="17597" y="77606"/>
                      <a:pt x="16886" y="77627"/>
                      <a:pt x="16656" y="77627"/>
                    </a:cubicBezTo>
                    <a:cubicBezTo>
                      <a:pt x="16530" y="77627"/>
                      <a:pt x="16404" y="77606"/>
                      <a:pt x="16321" y="77606"/>
                    </a:cubicBezTo>
                    <a:cubicBezTo>
                      <a:pt x="16258" y="77585"/>
                      <a:pt x="16174" y="77564"/>
                      <a:pt x="16091" y="77543"/>
                    </a:cubicBezTo>
                    <a:cubicBezTo>
                      <a:pt x="15944" y="77501"/>
                      <a:pt x="15819" y="77480"/>
                      <a:pt x="15693" y="77480"/>
                    </a:cubicBezTo>
                    <a:cubicBezTo>
                      <a:pt x="15547" y="77480"/>
                      <a:pt x="15463" y="77522"/>
                      <a:pt x="15400" y="77648"/>
                    </a:cubicBezTo>
                    <a:cubicBezTo>
                      <a:pt x="15316" y="77878"/>
                      <a:pt x="15609" y="78192"/>
                      <a:pt x="15798" y="78296"/>
                    </a:cubicBezTo>
                    <a:cubicBezTo>
                      <a:pt x="15881" y="78317"/>
                      <a:pt x="15965" y="78338"/>
                      <a:pt x="16028" y="78338"/>
                    </a:cubicBezTo>
                    <a:cubicBezTo>
                      <a:pt x="16258" y="78338"/>
                      <a:pt x="16425" y="78213"/>
                      <a:pt x="16593" y="78087"/>
                    </a:cubicBezTo>
                    <a:cubicBezTo>
                      <a:pt x="16781" y="77962"/>
                      <a:pt x="16928" y="77836"/>
                      <a:pt x="17116" y="77836"/>
                    </a:cubicBezTo>
                    <a:cubicBezTo>
                      <a:pt x="17241" y="77836"/>
                      <a:pt x="17346" y="77878"/>
                      <a:pt x="17472" y="77982"/>
                    </a:cubicBezTo>
                    <a:cubicBezTo>
                      <a:pt x="17702" y="78150"/>
                      <a:pt x="17848" y="78715"/>
                      <a:pt x="17681" y="78987"/>
                    </a:cubicBezTo>
                    <a:cubicBezTo>
                      <a:pt x="17597" y="79112"/>
                      <a:pt x="17513" y="79175"/>
                      <a:pt x="17409" y="79175"/>
                    </a:cubicBezTo>
                    <a:cubicBezTo>
                      <a:pt x="17283" y="79175"/>
                      <a:pt x="17179" y="79070"/>
                      <a:pt x="17053" y="78966"/>
                    </a:cubicBezTo>
                    <a:cubicBezTo>
                      <a:pt x="16948" y="78882"/>
                      <a:pt x="16823" y="78778"/>
                      <a:pt x="16718" y="78778"/>
                    </a:cubicBezTo>
                    <a:cubicBezTo>
                      <a:pt x="16635" y="78778"/>
                      <a:pt x="16572" y="78798"/>
                      <a:pt x="16488" y="78882"/>
                    </a:cubicBezTo>
                    <a:cubicBezTo>
                      <a:pt x="16258" y="79154"/>
                      <a:pt x="16656" y="79573"/>
                      <a:pt x="16969" y="79886"/>
                    </a:cubicBezTo>
                    <a:cubicBezTo>
                      <a:pt x="17116" y="80054"/>
                      <a:pt x="17241" y="80179"/>
                      <a:pt x="17283" y="80284"/>
                    </a:cubicBezTo>
                    <a:cubicBezTo>
                      <a:pt x="17283" y="80284"/>
                      <a:pt x="17283" y="80305"/>
                      <a:pt x="17262" y="80326"/>
                    </a:cubicBezTo>
                    <a:cubicBezTo>
                      <a:pt x="16990" y="80451"/>
                      <a:pt x="16844" y="80577"/>
                      <a:pt x="16781" y="80744"/>
                    </a:cubicBezTo>
                    <a:cubicBezTo>
                      <a:pt x="16718" y="80954"/>
                      <a:pt x="16865" y="81205"/>
                      <a:pt x="17011" y="81498"/>
                    </a:cubicBezTo>
                    <a:cubicBezTo>
                      <a:pt x="17137" y="81728"/>
                      <a:pt x="17283" y="81979"/>
                      <a:pt x="17346" y="82272"/>
                    </a:cubicBezTo>
                    <a:cubicBezTo>
                      <a:pt x="17430" y="82753"/>
                      <a:pt x="17283" y="83025"/>
                      <a:pt x="17116" y="83360"/>
                    </a:cubicBezTo>
                    <a:cubicBezTo>
                      <a:pt x="17053" y="83485"/>
                      <a:pt x="16990" y="83611"/>
                      <a:pt x="16948" y="83757"/>
                    </a:cubicBezTo>
                    <a:cubicBezTo>
                      <a:pt x="16739" y="84260"/>
                      <a:pt x="16781" y="84762"/>
                      <a:pt x="16802" y="85306"/>
                    </a:cubicBezTo>
                    <a:cubicBezTo>
                      <a:pt x="16823" y="85431"/>
                      <a:pt x="16823" y="85557"/>
                      <a:pt x="16844" y="85682"/>
                    </a:cubicBezTo>
                    <a:cubicBezTo>
                      <a:pt x="16886" y="86959"/>
                      <a:pt x="16425" y="87921"/>
                      <a:pt x="15944" y="88946"/>
                    </a:cubicBezTo>
                    <a:cubicBezTo>
                      <a:pt x="15840" y="89156"/>
                      <a:pt x="15735" y="89365"/>
                      <a:pt x="15651" y="89574"/>
                    </a:cubicBezTo>
                    <a:lnTo>
                      <a:pt x="15547" y="89783"/>
                    </a:lnTo>
                    <a:cubicBezTo>
                      <a:pt x="15233" y="90516"/>
                      <a:pt x="15003" y="91039"/>
                      <a:pt x="14124" y="91039"/>
                    </a:cubicBezTo>
                    <a:lnTo>
                      <a:pt x="14040" y="91039"/>
                    </a:lnTo>
                    <a:cubicBezTo>
                      <a:pt x="13935" y="91039"/>
                      <a:pt x="13789" y="91018"/>
                      <a:pt x="13622" y="90976"/>
                    </a:cubicBezTo>
                    <a:cubicBezTo>
                      <a:pt x="13329" y="90934"/>
                      <a:pt x="12931" y="90871"/>
                      <a:pt x="12534" y="90871"/>
                    </a:cubicBezTo>
                    <a:cubicBezTo>
                      <a:pt x="11132" y="90871"/>
                      <a:pt x="10420" y="91666"/>
                      <a:pt x="10316" y="93319"/>
                    </a:cubicBezTo>
                    <a:cubicBezTo>
                      <a:pt x="10316" y="93424"/>
                      <a:pt x="10316" y="93508"/>
                      <a:pt x="10295" y="93612"/>
                    </a:cubicBezTo>
                    <a:cubicBezTo>
                      <a:pt x="10253" y="94512"/>
                      <a:pt x="10232" y="94889"/>
                      <a:pt x="9081" y="95014"/>
                    </a:cubicBezTo>
                    <a:cubicBezTo>
                      <a:pt x="8872" y="95035"/>
                      <a:pt x="8600" y="95098"/>
                      <a:pt x="8286" y="95182"/>
                    </a:cubicBezTo>
                    <a:cubicBezTo>
                      <a:pt x="7742" y="95307"/>
                      <a:pt x="7156" y="95454"/>
                      <a:pt x="6633" y="95454"/>
                    </a:cubicBezTo>
                    <a:close/>
                  </a:path>
                </a:pathLst>
              </a:cu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5480830" y="1022919"/>
                <a:ext cx="2699175" cy="3234517"/>
              </a:xfrm>
              <a:custGeom>
                <a:avLst/>
                <a:gdLst/>
                <a:ahLst/>
                <a:cxnLst/>
                <a:rect l="l" t="t" r="r" b="b"/>
                <a:pathLst>
                  <a:path w="83026" h="99493" extrusionOk="0">
                    <a:moveTo>
                      <a:pt x="7743" y="99450"/>
                    </a:moveTo>
                    <a:cubicBezTo>
                      <a:pt x="6676" y="99450"/>
                      <a:pt x="5839" y="98802"/>
                      <a:pt x="5023" y="98174"/>
                    </a:cubicBezTo>
                    <a:cubicBezTo>
                      <a:pt x="4437" y="97693"/>
                      <a:pt x="3851" y="97253"/>
                      <a:pt x="3202" y="97065"/>
                    </a:cubicBezTo>
                    <a:cubicBezTo>
                      <a:pt x="1487" y="96605"/>
                      <a:pt x="1340" y="95851"/>
                      <a:pt x="1382" y="95454"/>
                    </a:cubicBezTo>
                    <a:cubicBezTo>
                      <a:pt x="1487" y="94763"/>
                      <a:pt x="2365" y="94136"/>
                      <a:pt x="2993" y="94136"/>
                    </a:cubicBezTo>
                    <a:cubicBezTo>
                      <a:pt x="3181" y="94136"/>
                      <a:pt x="3349" y="94177"/>
                      <a:pt x="3453" y="94282"/>
                    </a:cubicBezTo>
                    <a:cubicBezTo>
                      <a:pt x="3537" y="94366"/>
                      <a:pt x="3642" y="94429"/>
                      <a:pt x="3767" y="94429"/>
                    </a:cubicBezTo>
                    <a:cubicBezTo>
                      <a:pt x="4290" y="93759"/>
                      <a:pt x="4520" y="93340"/>
                      <a:pt x="4437" y="93215"/>
                    </a:cubicBezTo>
                    <a:cubicBezTo>
                      <a:pt x="4416" y="93152"/>
                      <a:pt x="4353" y="93131"/>
                      <a:pt x="4269" y="93131"/>
                    </a:cubicBezTo>
                    <a:cubicBezTo>
                      <a:pt x="4123" y="93131"/>
                      <a:pt x="3956" y="93173"/>
                      <a:pt x="3767" y="93215"/>
                    </a:cubicBezTo>
                    <a:cubicBezTo>
                      <a:pt x="3558" y="93257"/>
                      <a:pt x="3349" y="93299"/>
                      <a:pt x="3160" y="93299"/>
                    </a:cubicBezTo>
                    <a:cubicBezTo>
                      <a:pt x="2993" y="93299"/>
                      <a:pt x="2888" y="93257"/>
                      <a:pt x="2826" y="93173"/>
                    </a:cubicBezTo>
                    <a:cubicBezTo>
                      <a:pt x="2742" y="93068"/>
                      <a:pt x="2742" y="92901"/>
                      <a:pt x="2826" y="92650"/>
                    </a:cubicBezTo>
                    <a:cubicBezTo>
                      <a:pt x="2930" y="92357"/>
                      <a:pt x="3202" y="92211"/>
                      <a:pt x="3453" y="92064"/>
                    </a:cubicBezTo>
                    <a:cubicBezTo>
                      <a:pt x="3851" y="91855"/>
                      <a:pt x="4165" y="91667"/>
                      <a:pt x="3935" y="91039"/>
                    </a:cubicBezTo>
                    <a:cubicBezTo>
                      <a:pt x="3830" y="90788"/>
                      <a:pt x="3684" y="90662"/>
                      <a:pt x="3495" y="90662"/>
                    </a:cubicBezTo>
                    <a:cubicBezTo>
                      <a:pt x="3328" y="90662"/>
                      <a:pt x="3160" y="90725"/>
                      <a:pt x="2993" y="90809"/>
                    </a:cubicBezTo>
                    <a:cubicBezTo>
                      <a:pt x="2784" y="90871"/>
                      <a:pt x="2575" y="90955"/>
                      <a:pt x="2386" y="90955"/>
                    </a:cubicBezTo>
                    <a:cubicBezTo>
                      <a:pt x="2198" y="90955"/>
                      <a:pt x="2051" y="90871"/>
                      <a:pt x="1905" y="90746"/>
                    </a:cubicBezTo>
                    <a:cubicBezTo>
                      <a:pt x="1905" y="90725"/>
                      <a:pt x="1905" y="90725"/>
                      <a:pt x="1905" y="90704"/>
                    </a:cubicBezTo>
                    <a:cubicBezTo>
                      <a:pt x="2847" y="89177"/>
                      <a:pt x="3412" y="88863"/>
                      <a:pt x="3725" y="88695"/>
                    </a:cubicBezTo>
                    <a:cubicBezTo>
                      <a:pt x="3809" y="88633"/>
                      <a:pt x="3872" y="88591"/>
                      <a:pt x="3914" y="88549"/>
                    </a:cubicBezTo>
                    <a:cubicBezTo>
                      <a:pt x="4018" y="88382"/>
                      <a:pt x="4018" y="88319"/>
                      <a:pt x="3997" y="88277"/>
                    </a:cubicBezTo>
                    <a:cubicBezTo>
                      <a:pt x="3976" y="88256"/>
                      <a:pt x="3914" y="88235"/>
                      <a:pt x="3830" y="88235"/>
                    </a:cubicBezTo>
                    <a:cubicBezTo>
                      <a:pt x="3746" y="88235"/>
                      <a:pt x="3621" y="88235"/>
                      <a:pt x="3516" y="88256"/>
                    </a:cubicBezTo>
                    <a:cubicBezTo>
                      <a:pt x="3391" y="88277"/>
                      <a:pt x="3244" y="88277"/>
                      <a:pt x="3119" y="88277"/>
                    </a:cubicBezTo>
                    <a:cubicBezTo>
                      <a:pt x="2909" y="88277"/>
                      <a:pt x="2637" y="88256"/>
                      <a:pt x="2554" y="88005"/>
                    </a:cubicBezTo>
                    <a:cubicBezTo>
                      <a:pt x="2428" y="87670"/>
                      <a:pt x="2658" y="87440"/>
                      <a:pt x="2867" y="87273"/>
                    </a:cubicBezTo>
                    <a:cubicBezTo>
                      <a:pt x="2888" y="87252"/>
                      <a:pt x="2930" y="87231"/>
                      <a:pt x="2951" y="87189"/>
                    </a:cubicBezTo>
                    <a:cubicBezTo>
                      <a:pt x="3579" y="86645"/>
                      <a:pt x="3725" y="86143"/>
                      <a:pt x="3872" y="85724"/>
                    </a:cubicBezTo>
                    <a:cubicBezTo>
                      <a:pt x="3997" y="85327"/>
                      <a:pt x="4102" y="85034"/>
                      <a:pt x="4562" y="84950"/>
                    </a:cubicBezTo>
                    <a:lnTo>
                      <a:pt x="4562" y="84950"/>
                    </a:lnTo>
                    <a:cubicBezTo>
                      <a:pt x="4583" y="84950"/>
                      <a:pt x="4583" y="84950"/>
                      <a:pt x="4583" y="84950"/>
                    </a:cubicBezTo>
                    <a:cubicBezTo>
                      <a:pt x="4604" y="84971"/>
                      <a:pt x="4604" y="84971"/>
                      <a:pt x="4604" y="84992"/>
                    </a:cubicBezTo>
                    <a:cubicBezTo>
                      <a:pt x="4604" y="85055"/>
                      <a:pt x="4583" y="85159"/>
                      <a:pt x="4562" y="85264"/>
                    </a:cubicBezTo>
                    <a:cubicBezTo>
                      <a:pt x="4520" y="85578"/>
                      <a:pt x="4458" y="85975"/>
                      <a:pt x="4625" y="86164"/>
                    </a:cubicBezTo>
                    <a:cubicBezTo>
                      <a:pt x="4667" y="86247"/>
                      <a:pt x="4751" y="86289"/>
                      <a:pt x="4855" y="86289"/>
                    </a:cubicBezTo>
                    <a:cubicBezTo>
                      <a:pt x="4897" y="86143"/>
                      <a:pt x="4897" y="85954"/>
                      <a:pt x="4876" y="85766"/>
                    </a:cubicBezTo>
                    <a:cubicBezTo>
                      <a:pt x="4876" y="85578"/>
                      <a:pt x="4876" y="85369"/>
                      <a:pt x="4939" y="85180"/>
                    </a:cubicBezTo>
                    <a:cubicBezTo>
                      <a:pt x="5023" y="84971"/>
                      <a:pt x="5190" y="84783"/>
                      <a:pt x="5357" y="84615"/>
                    </a:cubicBezTo>
                    <a:cubicBezTo>
                      <a:pt x="5525" y="84427"/>
                      <a:pt x="5713" y="84239"/>
                      <a:pt x="5776" y="84009"/>
                    </a:cubicBezTo>
                    <a:cubicBezTo>
                      <a:pt x="5860" y="83757"/>
                      <a:pt x="5860" y="83590"/>
                      <a:pt x="5797" y="83485"/>
                    </a:cubicBezTo>
                    <a:cubicBezTo>
                      <a:pt x="5734" y="83423"/>
                      <a:pt x="5650" y="83381"/>
                      <a:pt x="5525" y="83381"/>
                    </a:cubicBezTo>
                    <a:cubicBezTo>
                      <a:pt x="5190" y="83381"/>
                      <a:pt x="4646" y="83632"/>
                      <a:pt x="4290" y="83862"/>
                    </a:cubicBezTo>
                    <a:cubicBezTo>
                      <a:pt x="3997" y="84071"/>
                      <a:pt x="3725" y="84406"/>
                      <a:pt x="3432" y="84762"/>
                    </a:cubicBezTo>
                    <a:cubicBezTo>
                      <a:pt x="2909" y="85390"/>
                      <a:pt x="2386" y="86038"/>
                      <a:pt x="1654" y="86038"/>
                    </a:cubicBezTo>
                    <a:cubicBezTo>
                      <a:pt x="1591" y="86038"/>
                      <a:pt x="1507" y="86038"/>
                      <a:pt x="1424" y="86017"/>
                    </a:cubicBezTo>
                    <a:cubicBezTo>
                      <a:pt x="817" y="85913"/>
                      <a:pt x="712" y="85620"/>
                      <a:pt x="691" y="85473"/>
                    </a:cubicBezTo>
                    <a:cubicBezTo>
                      <a:pt x="671" y="85159"/>
                      <a:pt x="984" y="84825"/>
                      <a:pt x="1424" y="84657"/>
                    </a:cubicBezTo>
                    <a:cubicBezTo>
                      <a:pt x="1487" y="84636"/>
                      <a:pt x="1570" y="84636"/>
                      <a:pt x="1675" y="84615"/>
                    </a:cubicBezTo>
                    <a:cubicBezTo>
                      <a:pt x="1863" y="84615"/>
                      <a:pt x="2093" y="84594"/>
                      <a:pt x="2177" y="84469"/>
                    </a:cubicBezTo>
                    <a:cubicBezTo>
                      <a:pt x="2198" y="84406"/>
                      <a:pt x="2198" y="84343"/>
                      <a:pt x="2177" y="84260"/>
                    </a:cubicBezTo>
                    <a:cubicBezTo>
                      <a:pt x="2156" y="84176"/>
                      <a:pt x="2072" y="84134"/>
                      <a:pt x="1947" y="84134"/>
                    </a:cubicBezTo>
                    <a:cubicBezTo>
                      <a:pt x="1884" y="84134"/>
                      <a:pt x="1821" y="84134"/>
                      <a:pt x="1738" y="84155"/>
                    </a:cubicBezTo>
                    <a:cubicBezTo>
                      <a:pt x="1675" y="84155"/>
                      <a:pt x="1591" y="84176"/>
                      <a:pt x="1528" y="84176"/>
                    </a:cubicBezTo>
                    <a:cubicBezTo>
                      <a:pt x="1487" y="84176"/>
                      <a:pt x="1424" y="84155"/>
                      <a:pt x="1403" y="84134"/>
                    </a:cubicBezTo>
                    <a:cubicBezTo>
                      <a:pt x="1131" y="84009"/>
                      <a:pt x="1026" y="83883"/>
                      <a:pt x="1026" y="83799"/>
                    </a:cubicBezTo>
                    <a:cubicBezTo>
                      <a:pt x="1026" y="83695"/>
                      <a:pt x="1131" y="83611"/>
                      <a:pt x="1256" y="83548"/>
                    </a:cubicBezTo>
                    <a:cubicBezTo>
                      <a:pt x="1382" y="83485"/>
                      <a:pt x="1507" y="83402"/>
                      <a:pt x="1528" y="83297"/>
                    </a:cubicBezTo>
                    <a:cubicBezTo>
                      <a:pt x="1591" y="83088"/>
                      <a:pt x="1528" y="82962"/>
                      <a:pt x="1424" y="82795"/>
                    </a:cubicBezTo>
                    <a:cubicBezTo>
                      <a:pt x="1382" y="82690"/>
                      <a:pt x="1319" y="82586"/>
                      <a:pt x="1277" y="82439"/>
                    </a:cubicBezTo>
                    <a:cubicBezTo>
                      <a:pt x="1235" y="82251"/>
                      <a:pt x="1298" y="82146"/>
                      <a:pt x="1340" y="82063"/>
                    </a:cubicBezTo>
                    <a:cubicBezTo>
                      <a:pt x="1403" y="81979"/>
                      <a:pt x="1445" y="81916"/>
                      <a:pt x="1256" y="81749"/>
                    </a:cubicBezTo>
                    <a:cubicBezTo>
                      <a:pt x="1215" y="81728"/>
                      <a:pt x="1152" y="81707"/>
                      <a:pt x="1068" y="81707"/>
                    </a:cubicBezTo>
                    <a:cubicBezTo>
                      <a:pt x="1005" y="81707"/>
                      <a:pt x="943" y="81707"/>
                      <a:pt x="880" y="81728"/>
                    </a:cubicBezTo>
                    <a:cubicBezTo>
                      <a:pt x="817" y="81728"/>
                      <a:pt x="733" y="81749"/>
                      <a:pt x="671" y="81749"/>
                    </a:cubicBezTo>
                    <a:cubicBezTo>
                      <a:pt x="503" y="81749"/>
                      <a:pt x="399" y="81707"/>
                      <a:pt x="315" y="81623"/>
                    </a:cubicBezTo>
                    <a:cubicBezTo>
                      <a:pt x="168" y="81498"/>
                      <a:pt x="106" y="81351"/>
                      <a:pt x="168" y="81205"/>
                    </a:cubicBezTo>
                    <a:cubicBezTo>
                      <a:pt x="378" y="80661"/>
                      <a:pt x="2386" y="80368"/>
                      <a:pt x="3746" y="80368"/>
                    </a:cubicBezTo>
                    <a:cubicBezTo>
                      <a:pt x="4207" y="80368"/>
                      <a:pt x="4541" y="80410"/>
                      <a:pt x="4730" y="80472"/>
                    </a:cubicBezTo>
                    <a:cubicBezTo>
                      <a:pt x="5211" y="80640"/>
                      <a:pt x="5357" y="80870"/>
                      <a:pt x="5504" y="81142"/>
                    </a:cubicBezTo>
                    <a:cubicBezTo>
                      <a:pt x="5608" y="81309"/>
                      <a:pt x="5713" y="81477"/>
                      <a:pt x="5901" y="81665"/>
                    </a:cubicBezTo>
                    <a:cubicBezTo>
                      <a:pt x="6090" y="81853"/>
                      <a:pt x="6341" y="81958"/>
                      <a:pt x="6571" y="81958"/>
                    </a:cubicBezTo>
                    <a:cubicBezTo>
                      <a:pt x="6738" y="81958"/>
                      <a:pt x="7031" y="81895"/>
                      <a:pt x="7052" y="81414"/>
                    </a:cubicBezTo>
                    <a:cubicBezTo>
                      <a:pt x="7073" y="81247"/>
                      <a:pt x="6989" y="81163"/>
                      <a:pt x="6906" y="81079"/>
                    </a:cubicBezTo>
                    <a:cubicBezTo>
                      <a:pt x="6843" y="80996"/>
                      <a:pt x="6780" y="80933"/>
                      <a:pt x="6780" y="80828"/>
                    </a:cubicBezTo>
                    <a:cubicBezTo>
                      <a:pt x="6780" y="80724"/>
                      <a:pt x="6864" y="80619"/>
                      <a:pt x="7052" y="80472"/>
                    </a:cubicBezTo>
                    <a:cubicBezTo>
                      <a:pt x="7220" y="80347"/>
                      <a:pt x="7429" y="80326"/>
                      <a:pt x="7638" y="80305"/>
                    </a:cubicBezTo>
                    <a:cubicBezTo>
                      <a:pt x="7952" y="80263"/>
                      <a:pt x="8266" y="80242"/>
                      <a:pt x="8433" y="79803"/>
                    </a:cubicBezTo>
                    <a:cubicBezTo>
                      <a:pt x="8517" y="79594"/>
                      <a:pt x="8538" y="79447"/>
                      <a:pt x="8496" y="79364"/>
                    </a:cubicBezTo>
                    <a:cubicBezTo>
                      <a:pt x="8433" y="79259"/>
                      <a:pt x="8287" y="79217"/>
                      <a:pt x="8140" y="79196"/>
                    </a:cubicBezTo>
                    <a:cubicBezTo>
                      <a:pt x="7931" y="79154"/>
                      <a:pt x="7722" y="79112"/>
                      <a:pt x="7638" y="78924"/>
                    </a:cubicBezTo>
                    <a:cubicBezTo>
                      <a:pt x="7554" y="78736"/>
                      <a:pt x="7722" y="78485"/>
                      <a:pt x="7889" y="78213"/>
                    </a:cubicBezTo>
                    <a:cubicBezTo>
                      <a:pt x="8036" y="77983"/>
                      <a:pt x="8182" y="77711"/>
                      <a:pt x="8140" y="77543"/>
                    </a:cubicBezTo>
                    <a:cubicBezTo>
                      <a:pt x="8119" y="77480"/>
                      <a:pt x="8077" y="77439"/>
                      <a:pt x="8015" y="77397"/>
                    </a:cubicBezTo>
                    <a:cubicBezTo>
                      <a:pt x="7973" y="77376"/>
                      <a:pt x="7931" y="77355"/>
                      <a:pt x="7889" y="77355"/>
                    </a:cubicBezTo>
                    <a:cubicBezTo>
                      <a:pt x="7617" y="77355"/>
                      <a:pt x="7450" y="77941"/>
                      <a:pt x="7345" y="78275"/>
                    </a:cubicBezTo>
                    <a:cubicBezTo>
                      <a:pt x="7324" y="78401"/>
                      <a:pt x="7282" y="78485"/>
                      <a:pt x="7261" y="78527"/>
                    </a:cubicBezTo>
                    <a:cubicBezTo>
                      <a:pt x="6948" y="79175"/>
                      <a:pt x="6634" y="79196"/>
                      <a:pt x="6132" y="79259"/>
                    </a:cubicBezTo>
                    <a:cubicBezTo>
                      <a:pt x="5964" y="79259"/>
                      <a:pt x="5776" y="79280"/>
                      <a:pt x="5567" y="79322"/>
                    </a:cubicBezTo>
                    <a:cubicBezTo>
                      <a:pt x="5378" y="79364"/>
                      <a:pt x="5253" y="79384"/>
                      <a:pt x="5127" y="79426"/>
                    </a:cubicBezTo>
                    <a:cubicBezTo>
                      <a:pt x="5002" y="79447"/>
                      <a:pt x="4918" y="79468"/>
                      <a:pt x="4876" y="79468"/>
                    </a:cubicBezTo>
                    <a:cubicBezTo>
                      <a:pt x="4855" y="79468"/>
                      <a:pt x="4813" y="79468"/>
                      <a:pt x="4792" y="79447"/>
                    </a:cubicBezTo>
                    <a:cubicBezTo>
                      <a:pt x="4751" y="79405"/>
                      <a:pt x="4751" y="79343"/>
                      <a:pt x="4751" y="79217"/>
                    </a:cubicBezTo>
                    <a:cubicBezTo>
                      <a:pt x="4772" y="79092"/>
                      <a:pt x="4772" y="78924"/>
                      <a:pt x="4751" y="78694"/>
                    </a:cubicBezTo>
                    <a:cubicBezTo>
                      <a:pt x="4730" y="78694"/>
                      <a:pt x="4709" y="78694"/>
                      <a:pt x="4688" y="78694"/>
                    </a:cubicBezTo>
                    <a:cubicBezTo>
                      <a:pt x="4269" y="78694"/>
                      <a:pt x="3704" y="79071"/>
                      <a:pt x="3098" y="79468"/>
                    </a:cubicBezTo>
                    <a:cubicBezTo>
                      <a:pt x="2407" y="79928"/>
                      <a:pt x="1696" y="80389"/>
                      <a:pt x="1131" y="80410"/>
                    </a:cubicBezTo>
                    <a:cubicBezTo>
                      <a:pt x="712" y="80410"/>
                      <a:pt x="440" y="80138"/>
                      <a:pt x="273" y="79636"/>
                    </a:cubicBezTo>
                    <a:cubicBezTo>
                      <a:pt x="64" y="79029"/>
                      <a:pt x="419" y="78715"/>
                      <a:pt x="733" y="78443"/>
                    </a:cubicBezTo>
                    <a:cubicBezTo>
                      <a:pt x="963" y="78234"/>
                      <a:pt x="1194" y="78024"/>
                      <a:pt x="1152" y="77711"/>
                    </a:cubicBezTo>
                    <a:cubicBezTo>
                      <a:pt x="1131" y="77480"/>
                      <a:pt x="922" y="77334"/>
                      <a:pt x="691" y="77187"/>
                    </a:cubicBezTo>
                    <a:cubicBezTo>
                      <a:pt x="357" y="76936"/>
                      <a:pt x="1" y="76685"/>
                      <a:pt x="378" y="76099"/>
                    </a:cubicBezTo>
                    <a:cubicBezTo>
                      <a:pt x="587" y="75744"/>
                      <a:pt x="984" y="75576"/>
                      <a:pt x="1633" y="75576"/>
                    </a:cubicBezTo>
                    <a:cubicBezTo>
                      <a:pt x="1968" y="75576"/>
                      <a:pt x="2323" y="75618"/>
                      <a:pt x="2679" y="75660"/>
                    </a:cubicBezTo>
                    <a:cubicBezTo>
                      <a:pt x="2993" y="75702"/>
                      <a:pt x="3307" y="75744"/>
                      <a:pt x="3579" y="75744"/>
                    </a:cubicBezTo>
                    <a:cubicBezTo>
                      <a:pt x="3914" y="75744"/>
                      <a:pt x="4144" y="75681"/>
                      <a:pt x="4269" y="75555"/>
                    </a:cubicBezTo>
                    <a:cubicBezTo>
                      <a:pt x="4353" y="75451"/>
                      <a:pt x="4395" y="75325"/>
                      <a:pt x="4395" y="75158"/>
                    </a:cubicBezTo>
                    <a:cubicBezTo>
                      <a:pt x="4395" y="74781"/>
                      <a:pt x="4248" y="74739"/>
                      <a:pt x="4123" y="74739"/>
                    </a:cubicBezTo>
                    <a:cubicBezTo>
                      <a:pt x="3914" y="74739"/>
                      <a:pt x="3621" y="74928"/>
                      <a:pt x="3349" y="75074"/>
                    </a:cubicBezTo>
                    <a:cubicBezTo>
                      <a:pt x="3098" y="75221"/>
                      <a:pt x="2867" y="75346"/>
                      <a:pt x="2721" y="75346"/>
                    </a:cubicBezTo>
                    <a:lnTo>
                      <a:pt x="2721" y="75346"/>
                    </a:lnTo>
                    <a:cubicBezTo>
                      <a:pt x="2700" y="75346"/>
                      <a:pt x="2679" y="75346"/>
                      <a:pt x="2679" y="75346"/>
                    </a:cubicBezTo>
                    <a:cubicBezTo>
                      <a:pt x="2533" y="75325"/>
                      <a:pt x="2449" y="75200"/>
                      <a:pt x="2365" y="75095"/>
                    </a:cubicBezTo>
                    <a:cubicBezTo>
                      <a:pt x="2282" y="75011"/>
                      <a:pt x="2219" y="74928"/>
                      <a:pt x="2114" y="74907"/>
                    </a:cubicBezTo>
                    <a:cubicBezTo>
                      <a:pt x="2072" y="74886"/>
                      <a:pt x="2031" y="74886"/>
                      <a:pt x="1968" y="74886"/>
                    </a:cubicBezTo>
                    <a:cubicBezTo>
                      <a:pt x="1884" y="74886"/>
                      <a:pt x="1759" y="74907"/>
                      <a:pt x="1633" y="74907"/>
                    </a:cubicBezTo>
                    <a:cubicBezTo>
                      <a:pt x="1487" y="74928"/>
                      <a:pt x="1319" y="74949"/>
                      <a:pt x="1152" y="74949"/>
                    </a:cubicBezTo>
                    <a:cubicBezTo>
                      <a:pt x="838" y="74949"/>
                      <a:pt x="629" y="74865"/>
                      <a:pt x="482" y="74718"/>
                    </a:cubicBezTo>
                    <a:cubicBezTo>
                      <a:pt x="315" y="74530"/>
                      <a:pt x="252" y="74216"/>
                      <a:pt x="315" y="73777"/>
                    </a:cubicBezTo>
                    <a:cubicBezTo>
                      <a:pt x="315" y="73777"/>
                      <a:pt x="336" y="73756"/>
                      <a:pt x="336" y="73756"/>
                    </a:cubicBezTo>
                    <a:lnTo>
                      <a:pt x="357" y="73756"/>
                    </a:lnTo>
                    <a:cubicBezTo>
                      <a:pt x="357" y="73756"/>
                      <a:pt x="357" y="73756"/>
                      <a:pt x="378" y="73756"/>
                    </a:cubicBezTo>
                    <a:cubicBezTo>
                      <a:pt x="440" y="73819"/>
                      <a:pt x="608" y="73861"/>
                      <a:pt x="838" y="73861"/>
                    </a:cubicBezTo>
                    <a:cubicBezTo>
                      <a:pt x="1675" y="73861"/>
                      <a:pt x="3119" y="73442"/>
                      <a:pt x="3140" y="73003"/>
                    </a:cubicBezTo>
                    <a:cubicBezTo>
                      <a:pt x="3140" y="72919"/>
                      <a:pt x="3035" y="72793"/>
                      <a:pt x="2930" y="72647"/>
                    </a:cubicBezTo>
                    <a:cubicBezTo>
                      <a:pt x="2805" y="72480"/>
                      <a:pt x="2637" y="72291"/>
                      <a:pt x="2658" y="72103"/>
                    </a:cubicBezTo>
                    <a:cubicBezTo>
                      <a:pt x="2679" y="71998"/>
                      <a:pt x="2721" y="71915"/>
                      <a:pt x="2826" y="71831"/>
                    </a:cubicBezTo>
                    <a:cubicBezTo>
                      <a:pt x="2909" y="71768"/>
                      <a:pt x="3014" y="71726"/>
                      <a:pt x="3098" y="71726"/>
                    </a:cubicBezTo>
                    <a:cubicBezTo>
                      <a:pt x="3412" y="71726"/>
                      <a:pt x="3704" y="72082"/>
                      <a:pt x="3935" y="72354"/>
                    </a:cubicBezTo>
                    <a:cubicBezTo>
                      <a:pt x="4018" y="72459"/>
                      <a:pt x="4102" y="72542"/>
                      <a:pt x="4165" y="72584"/>
                    </a:cubicBezTo>
                    <a:cubicBezTo>
                      <a:pt x="4353" y="72731"/>
                      <a:pt x="4500" y="72814"/>
                      <a:pt x="4604" y="72814"/>
                    </a:cubicBezTo>
                    <a:cubicBezTo>
                      <a:pt x="4792" y="72814"/>
                      <a:pt x="4834" y="72563"/>
                      <a:pt x="4897" y="72291"/>
                    </a:cubicBezTo>
                    <a:cubicBezTo>
                      <a:pt x="4939" y="71977"/>
                      <a:pt x="5002" y="71622"/>
                      <a:pt x="5336" y="71622"/>
                    </a:cubicBezTo>
                    <a:cubicBezTo>
                      <a:pt x="5399" y="71622"/>
                      <a:pt x="5462" y="71643"/>
                      <a:pt x="5525" y="71664"/>
                    </a:cubicBezTo>
                    <a:cubicBezTo>
                      <a:pt x="5692" y="71705"/>
                      <a:pt x="5797" y="71915"/>
                      <a:pt x="5901" y="72145"/>
                    </a:cubicBezTo>
                    <a:cubicBezTo>
                      <a:pt x="6027" y="72375"/>
                      <a:pt x="6152" y="72626"/>
                      <a:pt x="6362" y="72626"/>
                    </a:cubicBezTo>
                    <a:cubicBezTo>
                      <a:pt x="6445" y="72626"/>
                      <a:pt x="6550" y="72584"/>
                      <a:pt x="6655" y="72501"/>
                    </a:cubicBezTo>
                    <a:cubicBezTo>
                      <a:pt x="6780" y="72396"/>
                      <a:pt x="6843" y="72312"/>
                      <a:pt x="6843" y="72208"/>
                    </a:cubicBezTo>
                    <a:cubicBezTo>
                      <a:pt x="6843" y="71977"/>
                      <a:pt x="6529" y="71747"/>
                      <a:pt x="6278" y="71559"/>
                    </a:cubicBezTo>
                    <a:cubicBezTo>
                      <a:pt x="6152" y="71475"/>
                      <a:pt x="6069" y="71413"/>
                      <a:pt x="5985" y="71350"/>
                    </a:cubicBezTo>
                    <a:cubicBezTo>
                      <a:pt x="5776" y="71120"/>
                      <a:pt x="5441" y="70492"/>
                      <a:pt x="5546" y="70199"/>
                    </a:cubicBezTo>
                    <a:cubicBezTo>
                      <a:pt x="5567" y="70136"/>
                      <a:pt x="5629" y="70073"/>
                      <a:pt x="5797" y="70073"/>
                    </a:cubicBezTo>
                    <a:cubicBezTo>
                      <a:pt x="5880" y="70073"/>
                      <a:pt x="5964" y="70094"/>
                      <a:pt x="6090" y="70136"/>
                    </a:cubicBezTo>
                    <a:cubicBezTo>
                      <a:pt x="6152" y="70115"/>
                      <a:pt x="6257" y="70094"/>
                      <a:pt x="6341" y="70094"/>
                    </a:cubicBezTo>
                    <a:cubicBezTo>
                      <a:pt x="6655" y="70094"/>
                      <a:pt x="6906" y="70262"/>
                      <a:pt x="7136" y="70408"/>
                    </a:cubicBezTo>
                    <a:cubicBezTo>
                      <a:pt x="7345" y="70555"/>
                      <a:pt x="7575" y="70701"/>
                      <a:pt x="7805" y="70722"/>
                    </a:cubicBezTo>
                    <a:cubicBezTo>
                      <a:pt x="7868" y="70743"/>
                      <a:pt x="7931" y="70743"/>
                      <a:pt x="7973" y="70743"/>
                    </a:cubicBezTo>
                    <a:cubicBezTo>
                      <a:pt x="8245" y="70743"/>
                      <a:pt x="8433" y="70638"/>
                      <a:pt x="8475" y="70450"/>
                    </a:cubicBezTo>
                    <a:cubicBezTo>
                      <a:pt x="8559" y="70178"/>
                      <a:pt x="8370" y="69801"/>
                      <a:pt x="8036" y="69592"/>
                    </a:cubicBezTo>
                    <a:cubicBezTo>
                      <a:pt x="7805" y="69425"/>
                      <a:pt x="7533" y="69425"/>
                      <a:pt x="7261" y="69404"/>
                    </a:cubicBezTo>
                    <a:cubicBezTo>
                      <a:pt x="6843" y="69383"/>
                      <a:pt x="6404" y="69341"/>
                      <a:pt x="6257" y="68734"/>
                    </a:cubicBezTo>
                    <a:cubicBezTo>
                      <a:pt x="6132" y="68316"/>
                      <a:pt x="6152" y="68023"/>
                      <a:pt x="6278" y="67856"/>
                    </a:cubicBezTo>
                    <a:cubicBezTo>
                      <a:pt x="6362" y="67730"/>
                      <a:pt x="6529" y="67667"/>
                      <a:pt x="6759" y="67667"/>
                    </a:cubicBezTo>
                    <a:cubicBezTo>
                      <a:pt x="7052" y="67667"/>
                      <a:pt x="7471" y="67793"/>
                      <a:pt x="7847" y="67897"/>
                    </a:cubicBezTo>
                    <a:cubicBezTo>
                      <a:pt x="8224" y="68023"/>
                      <a:pt x="8601" y="68107"/>
                      <a:pt x="8852" y="68107"/>
                    </a:cubicBezTo>
                    <a:cubicBezTo>
                      <a:pt x="9019" y="68107"/>
                      <a:pt x="9124" y="68086"/>
                      <a:pt x="9186" y="68002"/>
                    </a:cubicBezTo>
                    <a:cubicBezTo>
                      <a:pt x="9249" y="67897"/>
                      <a:pt x="9270" y="67751"/>
                      <a:pt x="9228" y="67521"/>
                    </a:cubicBezTo>
                    <a:cubicBezTo>
                      <a:pt x="9165" y="67312"/>
                      <a:pt x="9082" y="67228"/>
                      <a:pt x="8893" y="67228"/>
                    </a:cubicBezTo>
                    <a:cubicBezTo>
                      <a:pt x="8768" y="67228"/>
                      <a:pt x="8601" y="67270"/>
                      <a:pt x="8454" y="67332"/>
                    </a:cubicBezTo>
                    <a:cubicBezTo>
                      <a:pt x="8287" y="67374"/>
                      <a:pt x="8140" y="67416"/>
                      <a:pt x="7994" y="67416"/>
                    </a:cubicBezTo>
                    <a:cubicBezTo>
                      <a:pt x="7868" y="67416"/>
                      <a:pt x="7785" y="67374"/>
                      <a:pt x="7722" y="67312"/>
                    </a:cubicBezTo>
                    <a:cubicBezTo>
                      <a:pt x="7659" y="67207"/>
                      <a:pt x="7638" y="67123"/>
                      <a:pt x="7659" y="66998"/>
                    </a:cubicBezTo>
                    <a:cubicBezTo>
                      <a:pt x="7743" y="66642"/>
                      <a:pt x="8412" y="66286"/>
                      <a:pt x="8705" y="66161"/>
                    </a:cubicBezTo>
                    <a:cubicBezTo>
                      <a:pt x="9605" y="65700"/>
                      <a:pt x="9961" y="65659"/>
                      <a:pt x="10170" y="65659"/>
                    </a:cubicBezTo>
                    <a:cubicBezTo>
                      <a:pt x="10212" y="65659"/>
                      <a:pt x="10254" y="65659"/>
                      <a:pt x="10295" y="65659"/>
                    </a:cubicBezTo>
                    <a:cubicBezTo>
                      <a:pt x="10337" y="65659"/>
                      <a:pt x="10358" y="65659"/>
                      <a:pt x="10400" y="65659"/>
                    </a:cubicBezTo>
                    <a:cubicBezTo>
                      <a:pt x="10463" y="65659"/>
                      <a:pt x="10526" y="65659"/>
                      <a:pt x="10588" y="65617"/>
                    </a:cubicBezTo>
                    <a:cubicBezTo>
                      <a:pt x="10902" y="65512"/>
                      <a:pt x="11090" y="65177"/>
                      <a:pt x="11258" y="64863"/>
                    </a:cubicBezTo>
                    <a:cubicBezTo>
                      <a:pt x="11488" y="64466"/>
                      <a:pt x="11718" y="64068"/>
                      <a:pt x="12137" y="64068"/>
                    </a:cubicBezTo>
                    <a:cubicBezTo>
                      <a:pt x="12325" y="64068"/>
                      <a:pt x="12534" y="64131"/>
                      <a:pt x="12764" y="64278"/>
                    </a:cubicBezTo>
                    <a:cubicBezTo>
                      <a:pt x="12869" y="64340"/>
                      <a:pt x="12974" y="64466"/>
                      <a:pt x="13099" y="64612"/>
                    </a:cubicBezTo>
                    <a:cubicBezTo>
                      <a:pt x="13246" y="64801"/>
                      <a:pt x="13392" y="65010"/>
                      <a:pt x="13518" y="65010"/>
                    </a:cubicBezTo>
                    <a:cubicBezTo>
                      <a:pt x="13601" y="65010"/>
                      <a:pt x="13664" y="64926"/>
                      <a:pt x="13748" y="64759"/>
                    </a:cubicBezTo>
                    <a:cubicBezTo>
                      <a:pt x="13894" y="64424"/>
                      <a:pt x="13748" y="64152"/>
                      <a:pt x="13622" y="63922"/>
                    </a:cubicBezTo>
                    <a:cubicBezTo>
                      <a:pt x="13434" y="63587"/>
                      <a:pt x="13267" y="63294"/>
                      <a:pt x="13936" y="62918"/>
                    </a:cubicBezTo>
                    <a:cubicBezTo>
                      <a:pt x="14208" y="62750"/>
                      <a:pt x="14522" y="62666"/>
                      <a:pt x="14794" y="62666"/>
                    </a:cubicBezTo>
                    <a:cubicBezTo>
                      <a:pt x="15212" y="62666"/>
                      <a:pt x="15505" y="62876"/>
                      <a:pt x="15610" y="63273"/>
                    </a:cubicBezTo>
                    <a:cubicBezTo>
                      <a:pt x="15652" y="63441"/>
                      <a:pt x="15589" y="63713"/>
                      <a:pt x="15505" y="63985"/>
                    </a:cubicBezTo>
                    <a:cubicBezTo>
                      <a:pt x="15443" y="64319"/>
                      <a:pt x="15359" y="64654"/>
                      <a:pt x="15464" y="64780"/>
                    </a:cubicBezTo>
                    <a:cubicBezTo>
                      <a:pt x="15484" y="64801"/>
                      <a:pt x="15526" y="64822"/>
                      <a:pt x="15568" y="64822"/>
                    </a:cubicBezTo>
                    <a:cubicBezTo>
                      <a:pt x="15610" y="64822"/>
                      <a:pt x="15673" y="64801"/>
                      <a:pt x="15736" y="64780"/>
                    </a:cubicBezTo>
                    <a:cubicBezTo>
                      <a:pt x="15882" y="64738"/>
                      <a:pt x="16008" y="64550"/>
                      <a:pt x="16133" y="64382"/>
                    </a:cubicBezTo>
                    <a:cubicBezTo>
                      <a:pt x="16238" y="64236"/>
                      <a:pt x="16342" y="64068"/>
                      <a:pt x="16468" y="63985"/>
                    </a:cubicBezTo>
                    <a:cubicBezTo>
                      <a:pt x="16656" y="63859"/>
                      <a:pt x="16782" y="63796"/>
                      <a:pt x="16886" y="63796"/>
                    </a:cubicBezTo>
                    <a:cubicBezTo>
                      <a:pt x="16928" y="63796"/>
                      <a:pt x="16970" y="63796"/>
                      <a:pt x="16991" y="63817"/>
                    </a:cubicBezTo>
                    <a:cubicBezTo>
                      <a:pt x="17033" y="63817"/>
                      <a:pt x="17054" y="63817"/>
                      <a:pt x="17075" y="63817"/>
                    </a:cubicBezTo>
                    <a:cubicBezTo>
                      <a:pt x="17221" y="63817"/>
                      <a:pt x="17514" y="63587"/>
                      <a:pt x="18497" y="62457"/>
                    </a:cubicBezTo>
                    <a:cubicBezTo>
                      <a:pt x="18686" y="62248"/>
                      <a:pt x="18958" y="62039"/>
                      <a:pt x="19251" y="61830"/>
                    </a:cubicBezTo>
                    <a:cubicBezTo>
                      <a:pt x="19816" y="61432"/>
                      <a:pt x="20381" y="61014"/>
                      <a:pt x="20422" y="60428"/>
                    </a:cubicBezTo>
                    <a:cubicBezTo>
                      <a:pt x="20443" y="60197"/>
                      <a:pt x="20401" y="60030"/>
                      <a:pt x="20297" y="59925"/>
                    </a:cubicBezTo>
                    <a:cubicBezTo>
                      <a:pt x="20213" y="59842"/>
                      <a:pt x="20109" y="59800"/>
                      <a:pt x="19941" y="59800"/>
                    </a:cubicBezTo>
                    <a:cubicBezTo>
                      <a:pt x="19837" y="59800"/>
                      <a:pt x="19732" y="59821"/>
                      <a:pt x="19606" y="59842"/>
                    </a:cubicBezTo>
                    <a:cubicBezTo>
                      <a:pt x="18979" y="60030"/>
                      <a:pt x="18581" y="60637"/>
                      <a:pt x="18142" y="61265"/>
                    </a:cubicBezTo>
                    <a:cubicBezTo>
                      <a:pt x="17598" y="62060"/>
                      <a:pt x="17033" y="62855"/>
                      <a:pt x="16049" y="62855"/>
                    </a:cubicBezTo>
                    <a:cubicBezTo>
                      <a:pt x="16028" y="62855"/>
                      <a:pt x="15987" y="62855"/>
                      <a:pt x="15945" y="62855"/>
                    </a:cubicBezTo>
                    <a:cubicBezTo>
                      <a:pt x="15924" y="62855"/>
                      <a:pt x="15924" y="62855"/>
                      <a:pt x="15903" y="62834"/>
                    </a:cubicBezTo>
                    <a:cubicBezTo>
                      <a:pt x="15777" y="62185"/>
                      <a:pt x="15610" y="62185"/>
                      <a:pt x="15338" y="62164"/>
                    </a:cubicBezTo>
                    <a:cubicBezTo>
                      <a:pt x="15171" y="62164"/>
                      <a:pt x="14982" y="62143"/>
                      <a:pt x="14773" y="61997"/>
                    </a:cubicBezTo>
                    <a:cubicBezTo>
                      <a:pt x="14522" y="61830"/>
                      <a:pt x="14396" y="61641"/>
                      <a:pt x="14417" y="61453"/>
                    </a:cubicBezTo>
                    <a:cubicBezTo>
                      <a:pt x="14417" y="61097"/>
                      <a:pt x="14919" y="60804"/>
                      <a:pt x="15233" y="60616"/>
                    </a:cubicBezTo>
                    <a:cubicBezTo>
                      <a:pt x="15317" y="60574"/>
                      <a:pt x="15359" y="60532"/>
                      <a:pt x="15422" y="60511"/>
                    </a:cubicBezTo>
                    <a:cubicBezTo>
                      <a:pt x="15652" y="60344"/>
                      <a:pt x="15777" y="60260"/>
                      <a:pt x="15777" y="60177"/>
                    </a:cubicBezTo>
                    <a:cubicBezTo>
                      <a:pt x="15798" y="60135"/>
                      <a:pt x="15777" y="60114"/>
                      <a:pt x="15736" y="60051"/>
                    </a:cubicBezTo>
                    <a:cubicBezTo>
                      <a:pt x="15673" y="59967"/>
                      <a:pt x="15589" y="59842"/>
                      <a:pt x="15568" y="59633"/>
                    </a:cubicBezTo>
                    <a:cubicBezTo>
                      <a:pt x="15568" y="59298"/>
                      <a:pt x="15610" y="59277"/>
                      <a:pt x="15777" y="59151"/>
                    </a:cubicBezTo>
                    <a:cubicBezTo>
                      <a:pt x="16049" y="58984"/>
                      <a:pt x="16635" y="58607"/>
                      <a:pt x="17891" y="56222"/>
                    </a:cubicBezTo>
                    <a:cubicBezTo>
                      <a:pt x="18100" y="55804"/>
                      <a:pt x="18330" y="55594"/>
                      <a:pt x="18581" y="55594"/>
                    </a:cubicBezTo>
                    <a:cubicBezTo>
                      <a:pt x="18811" y="55594"/>
                      <a:pt x="19041" y="55762"/>
                      <a:pt x="19251" y="55929"/>
                    </a:cubicBezTo>
                    <a:cubicBezTo>
                      <a:pt x="19439" y="56076"/>
                      <a:pt x="19627" y="56222"/>
                      <a:pt x="19816" y="56222"/>
                    </a:cubicBezTo>
                    <a:cubicBezTo>
                      <a:pt x="19983" y="56222"/>
                      <a:pt x="20129" y="56096"/>
                      <a:pt x="20276" y="55845"/>
                    </a:cubicBezTo>
                    <a:cubicBezTo>
                      <a:pt x="20401" y="55636"/>
                      <a:pt x="20401" y="55385"/>
                      <a:pt x="20422" y="55113"/>
                    </a:cubicBezTo>
                    <a:cubicBezTo>
                      <a:pt x="20422" y="54841"/>
                      <a:pt x="20443" y="54548"/>
                      <a:pt x="20569" y="54297"/>
                    </a:cubicBezTo>
                    <a:cubicBezTo>
                      <a:pt x="20653" y="54192"/>
                      <a:pt x="20757" y="54088"/>
                      <a:pt x="20841" y="54004"/>
                    </a:cubicBezTo>
                    <a:cubicBezTo>
                      <a:pt x="21050" y="53816"/>
                      <a:pt x="21217" y="53669"/>
                      <a:pt x="21071" y="53397"/>
                    </a:cubicBezTo>
                    <a:cubicBezTo>
                      <a:pt x="20987" y="53439"/>
                      <a:pt x="20904" y="53481"/>
                      <a:pt x="20820" y="53544"/>
                    </a:cubicBezTo>
                    <a:cubicBezTo>
                      <a:pt x="20673" y="53627"/>
                      <a:pt x="20506" y="53711"/>
                      <a:pt x="20318" y="53732"/>
                    </a:cubicBezTo>
                    <a:lnTo>
                      <a:pt x="20318" y="53732"/>
                    </a:lnTo>
                    <a:cubicBezTo>
                      <a:pt x="20318" y="53732"/>
                      <a:pt x="20297" y="53732"/>
                      <a:pt x="20297" y="53732"/>
                    </a:cubicBezTo>
                    <a:cubicBezTo>
                      <a:pt x="20297" y="53711"/>
                      <a:pt x="20297" y="53711"/>
                      <a:pt x="20297" y="53690"/>
                    </a:cubicBezTo>
                    <a:cubicBezTo>
                      <a:pt x="20339" y="53418"/>
                      <a:pt x="20548" y="53251"/>
                      <a:pt x="20736" y="53104"/>
                    </a:cubicBezTo>
                    <a:cubicBezTo>
                      <a:pt x="20862" y="53000"/>
                      <a:pt x="21008" y="52895"/>
                      <a:pt x="21071" y="52770"/>
                    </a:cubicBezTo>
                    <a:cubicBezTo>
                      <a:pt x="21155" y="52623"/>
                      <a:pt x="21217" y="52435"/>
                      <a:pt x="21280" y="52288"/>
                    </a:cubicBezTo>
                    <a:cubicBezTo>
                      <a:pt x="21427" y="51912"/>
                      <a:pt x="21552" y="51556"/>
                      <a:pt x="21929" y="51368"/>
                    </a:cubicBezTo>
                    <a:cubicBezTo>
                      <a:pt x="21992" y="51347"/>
                      <a:pt x="22075" y="51326"/>
                      <a:pt x="22159" y="51326"/>
                    </a:cubicBezTo>
                    <a:cubicBezTo>
                      <a:pt x="22306" y="51326"/>
                      <a:pt x="22452" y="51368"/>
                      <a:pt x="22598" y="51410"/>
                    </a:cubicBezTo>
                    <a:cubicBezTo>
                      <a:pt x="22745" y="51430"/>
                      <a:pt x="22891" y="51472"/>
                      <a:pt x="23017" y="51472"/>
                    </a:cubicBezTo>
                    <a:cubicBezTo>
                      <a:pt x="23122" y="51472"/>
                      <a:pt x="23205" y="51451"/>
                      <a:pt x="23268" y="51410"/>
                    </a:cubicBezTo>
                    <a:cubicBezTo>
                      <a:pt x="23749" y="51096"/>
                      <a:pt x="24021" y="49798"/>
                      <a:pt x="23875" y="49254"/>
                    </a:cubicBezTo>
                    <a:cubicBezTo>
                      <a:pt x="23854" y="49129"/>
                      <a:pt x="23770" y="48982"/>
                      <a:pt x="23686" y="48857"/>
                    </a:cubicBezTo>
                    <a:cubicBezTo>
                      <a:pt x="23540" y="48627"/>
                      <a:pt x="23373" y="48376"/>
                      <a:pt x="23498" y="48083"/>
                    </a:cubicBezTo>
                    <a:cubicBezTo>
                      <a:pt x="23582" y="47915"/>
                      <a:pt x="23728" y="47894"/>
                      <a:pt x="23875" y="47853"/>
                    </a:cubicBezTo>
                    <a:cubicBezTo>
                      <a:pt x="24042" y="47811"/>
                      <a:pt x="24210" y="47769"/>
                      <a:pt x="24251" y="47518"/>
                    </a:cubicBezTo>
                    <a:cubicBezTo>
                      <a:pt x="24251" y="47392"/>
                      <a:pt x="24168" y="47225"/>
                      <a:pt x="24084" y="47057"/>
                    </a:cubicBezTo>
                    <a:cubicBezTo>
                      <a:pt x="23938" y="46806"/>
                      <a:pt x="23791" y="46493"/>
                      <a:pt x="23917" y="46221"/>
                    </a:cubicBezTo>
                    <a:cubicBezTo>
                      <a:pt x="24021" y="45969"/>
                      <a:pt x="24335" y="45760"/>
                      <a:pt x="24858" y="45635"/>
                    </a:cubicBezTo>
                    <a:cubicBezTo>
                      <a:pt x="25088" y="45572"/>
                      <a:pt x="25214" y="45488"/>
                      <a:pt x="25256" y="45384"/>
                    </a:cubicBezTo>
                    <a:cubicBezTo>
                      <a:pt x="25298" y="45216"/>
                      <a:pt x="25109" y="44986"/>
                      <a:pt x="24942" y="44798"/>
                    </a:cubicBezTo>
                    <a:cubicBezTo>
                      <a:pt x="24775" y="44588"/>
                      <a:pt x="24628" y="44421"/>
                      <a:pt x="24691" y="44275"/>
                    </a:cubicBezTo>
                    <a:cubicBezTo>
                      <a:pt x="24712" y="44191"/>
                      <a:pt x="24816" y="44149"/>
                      <a:pt x="25005" y="44107"/>
                    </a:cubicBezTo>
                    <a:cubicBezTo>
                      <a:pt x="25005" y="43480"/>
                      <a:pt x="25339" y="42810"/>
                      <a:pt x="25967" y="42747"/>
                    </a:cubicBezTo>
                    <a:cubicBezTo>
                      <a:pt x="25988" y="42747"/>
                      <a:pt x="26030" y="42747"/>
                      <a:pt x="26051" y="42747"/>
                    </a:cubicBezTo>
                    <a:cubicBezTo>
                      <a:pt x="26448" y="42747"/>
                      <a:pt x="26595" y="42998"/>
                      <a:pt x="26720" y="43249"/>
                    </a:cubicBezTo>
                    <a:cubicBezTo>
                      <a:pt x="26825" y="43438"/>
                      <a:pt x="26930" y="43626"/>
                      <a:pt x="27139" y="43689"/>
                    </a:cubicBezTo>
                    <a:cubicBezTo>
                      <a:pt x="27181" y="43710"/>
                      <a:pt x="27223" y="43710"/>
                      <a:pt x="27285" y="43710"/>
                    </a:cubicBezTo>
                    <a:cubicBezTo>
                      <a:pt x="27683" y="43710"/>
                      <a:pt x="28122" y="43270"/>
                      <a:pt x="28248" y="42894"/>
                    </a:cubicBezTo>
                    <a:cubicBezTo>
                      <a:pt x="28290" y="42747"/>
                      <a:pt x="28332" y="42475"/>
                      <a:pt x="28101" y="42287"/>
                    </a:cubicBezTo>
                    <a:cubicBezTo>
                      <a:pt x="27976" y="42203"/>
                      <a:pt x="27787" y="42203"/>
                      <a:pt x="27620" y="42203"/>
                    </a:cubicBezTo>
                    <a:cubicBezTo>
                      <a:pt x="27557" y="42203"/>
                      <a:pt x="27474" y="42203"/>
                      <a:pt x="27411" y="42203"/>
                    </a:cubicBezTo>
                    <a:cubicBezTo>
                      <a:pt x="27348" y="42203"/>
                      <a:pt x="27285" y="42203"/>
                      <a:pt x="27202" y="42203"/>
                    </a:cubicBezTo>
                    <a:cubicBezTo>
                      <a:pt x="26867" y="42203"/>
                      <a:pt x="26553" y="42161"/>
                      <a:pt x="26448" y="41764"/>
                    </a:cubicBezTo>
                    <a:cubicBezTo>
                      <a:pt x="26407" y="41492"/>
                      <a:pt x="26532" y="41324"/>
                      <a:pt x="26658" y="41178"/>
                    </a:cubicBezTo>
                    <a:cubicBezTo>
                      <a:pt x="26804" y="40990"/>
                      <a:pt x="26930" y="40822"/>
                      <a:pt x="26616" y="40508"/>
                    </a:cubicBezTo>
                    <a:cubicBezTo>
                      <a:pt x="26532" y="40425"/>
                      <a:pt x="26427" y="40383"/>
                      <a:pt x="26323" y="40362"/>
                    </a:cubicBezTo>
                    <a:cubicBezTo>
                      <a:pt x="26135" y="40320"/>
                      <a:pt x="25946" y="40278"/>
                      <a:pt x="25967" y="39881"/>
                    </a:cubicBezTo>
                    <a:cubicBezTo>
                      <a:pt x="25988" y="39232"/>
                      <a:pt x="26658" y="38876"/>
                      <a:pt x="27034" y="38688"/>
                    </a:cubicBezTo>
                    <a:cubicBezTo>
                      <a:pt x="27139" y="38625"/>
                      <a:pt x="27243" y="38562"/>
                      <a:pt x="27264" y="38542"/>
                    </a:cubicBezTo>
                    <a:cubicBezTo>
                      <a:pt x="27327" y="38395"/>
                      <a:pt x="27264" y="38290"/>
                      <a:pt x="27181" y="38207"/>
                    </a:cubicBezTo>
                    <a:cubicBezTo>
                      <a:pt x="27118" y="38123"/>
                      <a:pt x="27055" y="38039"/>
                      <a:pt x="27055" y="37893"/>
                    </a:cubicBezTo>
                    <a:cubicBezTo>
                      <a:pt x="27076" y="37140"/>
                      <a:pt x="27599" y="37119"/>
                      <a:pt x="28080" y="37077"/>
                    </a:cubicBezTo>
                    <a:cubicBezTo>
                      <a:pt x="28436" y="37056"/>
                      <a:pt x="28792" y="37035"/>
                      <a:pt x="29022" y="36784"/>
                    </a:cubicBezTo>
                    <a:cubicBezTo>
                      <a:pt x="29168" y="36658"/>
                      <a:pt x="29273" y="36491"/>
                      <a:pt x="29378" y="36324"/>
                    </a:cubicBezTo>
                    <a:cubicBezTo>
                      <a:pt x="29712" y="35801"/>
                      <a:pt x="30068" y="35236"/>
                      <a:pt x="31093" y="35236"/>
                    </a:cubicBezTo>
                    <a:cubicBezTo>
                      <a:pt x="31303" y="35236"/>
                      <a:pt x="31554" y="35257"/>
                      <a:pt x="31826" y="35319"/>
                    </a:cubicBezTo>
                    <a:cubicBezTo>
                      <a:pt x="31889" y="35340"/>
                      <a:pt x="31951" y="35340"/>
                      <a:pt x="31993" y="35361"/>
                    </a:cubicBezTo>
                    <a:cubicBezTo>
                      <a:pt x="32181" y="35403"/>
                      <a:pt x="32349" y="35424"/>
                      <a:pt x="32516" y="35424"/>
                    </a:cubicBezTo>
                    <a:cubicBezTo>
                      <a:pt x="32767" y="35424"/>
                      <a:pt x="32914" y="35319"/>
                      <a:pt x="32935" y="35047"/>
                    </a:cubicBezTo>
                    <a:cubicBezTo>
                      <a:pt x="32997" y="34461"/>
                      <a:pt x="32349" y="34315"/>
                      <a:pt x="31658" y="34169"/>
                    </a:cubicBezTo>
                    <a:cubicBezTo>
                      <a:pt x="31135" y="34064"/>
                      <a:pt x="30591" y="33938"/>
                      <a:pt x="30424" y="33583"/>
                    </a:cubicBezTo>
                    <a:cubicBezTo>
                      <a:pt x="30319" y="33373"/>
                      <a:pt x="30361" y="33101"/>
                      <a:pt x="30528" y="32767"/>
                    </a:cubicBezTo>
                    <a:cubicBezTo>
                      <a:pt x="30717" y="32411"/>
                      <a:pt x="30884" y="32244"/>
                      <a:pt x="31093" y="32244"/>
                    </a:cubicBezTo>
                    <a:cubicBezTo>
                      <a:pt x="31261" y="32244"/>
                      <a:pt x="31449" y="32348"/>
                      <a:pt x="31679" y="32474"/>
                    </a:cubicBezTo>
                    <a:cubicBezTo>
                      <a:pt x="31742" y="32495"/>
                      <a:pt x="31805" y="32536"/>
                      <a:pt x="31868" y="32557"/>
                    </a:cubicBezTo>
                    <a:cubicBezTo>
                      <a:pt x="32412" y="32850"/>
                      <a:pt x="32872" y="33018"/>
                      <a:pt x="33228" y="33018"/>
                    </a:cubicBezTo>
                    <a:cubicBezTo>
                      <a:pt x="33500" y="33018"/>
                      <a:pt x="33688" y="32913"/>
                      <a:pt x="33751" y="32746"/>
                    </a:cubicBezTo>
                    <a:cubicBezTo>
                      <a:pt x="33813" y="32578"/>
                      <a:pt x="33730" y="32348"/>
                      <a:pt x="33521" y="32181"/>
                    </a:cubicBezTo>
                    <a:cubicBezTo>
                      <a:pt x="33416" y="32076"/>
                      <a:pt x="33228" y="32034"/>
                      <a:pt x="33039" y="31992"/>
                    </a:cubicBezTo>
                    <a:cubicBezTo>
                      <a:pt x="32663" y="31930"/>
                      <a:pt x="32265" y="31846"/>
                      <a:pt x="32286" y="31281"/>
                    </a:cubicBezTo>
                    <a:cubicBezTo>
                      <a:pt x="32307" y="30925"/>
                      <a:pt x="32453" y="30863"/>
                      <a:pt x="32558" y="30863"/>
                    </a:cubicBezTo>
                    <a:cubicBezTo>
                      <a:pt x="32746" y="30863"/>
                      <a:pt x="33018" y="31114"/>
                      <a:pt x="33144" y="31302"/>
                    </a:cubicBezTo>
                    <a:cubicBezTo>
                      <a:pt x="33583" y="31030"/>
                      <a:pt x="33437" y="30758"/>
                      <a:pt x="33249" y="30423"/>
                    </a:cubicBezTo>
                    <a:cubicBezTo>
                      <a:pt x="33102" y="30193"/>
                      <a:pt x="32956" y="29921"/>
                      <a:pt x="33018" y="29628"/>
                    </a:cubicBezTo>
                    <a:cubicBezTo>
                      <a:pt x="33102" y="29272"/>
                      <a:pt x="33479" y="28896"/>
                      <a:pt x="33772" y="28582"/>
                    </a:cubicBezTo>
                    <a:cubicBezTo>
                      <a:pt x="33834" y="28519"/>
                      <a:pt x="33897" y="28456"/>
                      <a:pt x="33960" y="28394"/>
                    </a:cubicBezTo>
                    <a:cubicBezTo>
                      <a:pt x="33960" y="28373"/>
                      <a:pt x="33981" y="28373"/>
                      <a:pt x="33981" y="28373"/>
                    </a:cubicBezTo>
                    <a:lnTo>
                      <a:pt x="34002" y="28373"/>
                    </a:lnTo>
                    <a:cubicBezTo>
                      <a:pt x="34023" y="28373"/>
                      <a:pt x="34044" y="28247"/>
                      <a:pt x="34044" y="28142"/>
                    </a:cubicBezTo>
                    <a:cubicBezTo>
                      <a:pt x="34065" y="27829"/>
                      <a:pt x="34106" y="27306"/>
                      <a:pt x="34609" y="27180"/>
                    </a:cubicBezTo>
                    <a:lnTo>
                      <a:pt x="34609" y="27180"/>
                    </a:lnTo>
                    <a:cubicBezTo>
                      <a:pt x="34630" y="27180"/>
                      <a:pt x="34630" y="27201"/>
                      <a:pt x="34650" y="27201"/>
                    </a:cubicBezTo>
                    <a:cubicBezTo>
                      <a:pt x="34713" y="27306"/>
                      <a:pt x="34755" y="27452"/>
                      <a:pt x="34818" y="27619"/>
                    </a:cubicBezTo>
                    <a:cubicBezTo>
                      <a:pt x="34943" y="27996"/>
                      <a:pt x="35111" y="28435"/>
                      <a:pt x="35487" y="28435"/>
                    </a:cubicBezTo>
                    <a:cubicBezTo>
                      <a:pt x="35592" y="28435"/>
                      <a:pt x="35718" y="28394"/>
                      <a:pt x="35864" y="28310"/>
                    </a:cubicBezTo>
                    <a:cubicBezTo>
                      <a:pt x="36324" y="28059"/>
                      <a:pt x="36199" y="27578"/>
                      <a:pt x="36052" y="27054"/>
                    </a:cubicBezTo>
                    <a:cubicBezTo>
                      <a:pt x="35843" y="26343"/>
                      <a:pt x="35634" y="25548"/>
                      <a:pt x="36806" y="25150"/>
                    </a:cubicBezTo>
                    <a:cubicBezTo>
                      <a:pt x="36931" y="25109"/>
                      <a:pt x="37057" y="25088"/>
                      <a:pt x="37140" y="25088"/>
                    </a:cubicBezTo>
                    <a:cubicBezTo>
                      <a:pt x="37433" y="25088"/>
                      <a:pt x="37580" y="25255"/>
                      <a:pt x="37747" y="25422"/>
                    </a:cubicBezTo>
                    <a:cubicBezTo>
                      <a:pt x="37873" y="25548"/>
                      <a:pt x="38019" y="25694"/>
                      <a:pt x="38249" y="25799"/>
                    </a:cubicBezTo>
                    <a:cubicBezTo>
                      <a:pt x="38375" y="25841"/>
                      <a:pt x="38500" y="25862"/>
                      <a:pt x="38626" y="25862"/>
                    </a:cubicBezTo>
                    <a:cubicBezTo>
                      <a:pt x="38982" y="25862"/>
                      <a:pt x="39191" y="25611"/>
                      <a:pt x="39316" y="25402"/>
                    </a:cubicBezTo>
                    <a:cubicBezTo>
                      <a:pt x="39463" y="25129"/>
                      <a:pt x="39547" y="24774"/>
                      <a:pt x="39547" y="24397"/>
                    </a:cubicBezTo>
                    <a:cubicBezTo>
                      <a:pt x="39547" y="23853"/>
                      <a:pt x="39379" y="23477"/>
                      <a:pt x="39128" y="23477"/>
                    </a:cubicBezTo>
                    <a:cubicBezTo>
                      <a:pt x="38982" y="23477"/>
                      <a:pt x="38814" y="23602"/>
                      <a:pt x="38626" y="23832"/>
                    </a:cubicBezTo>
                    <a:cubicBezTo>
                      <a:pt x="38479" y="24021"/>
                      <a:pt x="38438" y="24146"/>
                      <a:pt x="38417" y="24230"/>
                    </a:cubicBezTo>
                    <a:cubicBezTo>
                      <a:pt x="38396" y="24313"/>
                      <a:pt x="38375" y="24376"/>
                      <a:pt x="38249" y="24376"/>
                    </a:cubicBezTo>
                    <a:cubicBezTo>
                      <a:pt x="38187" y="24376"/>
                      <a:pt x="38103" y="24376"/>
                      <a:pt x="37977" y="24355"/>
                    </a:cubicBezTo>
                    <a:cubicBezTo>
                      <a:pt x="37789" y="24313"/>
                      <a:pt x="37768" y="24230"/>
                      <a:pt x="37747" y="24167"/>
                    </a:cubicBezTo>
                    <a:cubicBezTo>
                      <a:pt x="37726" y="24125"/>
                      <a:pt x="37705" y="24104"/>
                      <a:pt x="37622" y="24104"/>
                    </a:cubicBezTo>
                    <a:cubicBezTo>
                      <a:pt x="37559" y="24104"/>
                      <a:pt x="37496" y="24104"/>
                      <a:pt x="37391" y="24125"/>
                    </a:cubicBezTo>
                    <a:cubicBezTo>
                      <a:pt x="37287" y="24146"/>
                      <a:pt x="37224" y="24230"/>
                      <a:pt x="37140" y="24313"/>
                    </a:cubicBezTo>
                    <a:cubicBezTo>
                      <a:pt x="37078" y="24376"/>
                      <a:pt x="37015" y="24460"/>
                      <a:pt x="36910" y="24460"/>
                    </a:cubicBezTo>
                    <a:cubicBezTo>
                      <a:pt x="36847" y="24460"/>
                      <a:pt x="36785" y="24439"/>
                      <a:pt x="36701" y="24376"/>
                    </a:cubicBezTo>
                    <a:cubicBezTo>
                      <a:pt x="36575" y="24293"/>
                      <a:pt x="36513" y="24188"/>
                      <a:pt x="36513" y="24041"/>
                    </a:cubicBezTo>
                    <a:cubicBezTo>
                      <a:pt x="36429" y="23309"/>
                      <a:pt x="37810" y="21865"/>
                      <a:pt x="39170" y="20484"/>
                    </a:cubicBezTo>
                    <a:cubicBezTo>
                      <a:pt x="40195" y="19396"/>
                      <a:pt x="41179" y="18371"/>
                      <a:pt x="41283" y="17869"/>
                    </a:cubicBezTo>
                    <a:cubicBezTo>
                      <a:pt x="41304" y="17785"/>
                      <a:pt x="41283" y="17576"/>
                      <a:pt x="41241" y="17325"/>
                    </a:cubicBezTo>
                    <a:cubicBezTo>
                      <a:pt x="41179" y="16718"/>
                      <a:pt x="41074" y="15902"/>
                      <a:pt x="41367" y="15567"/>
                    </a:cubicBezTo>
                    <a:cubicBezTo>
                      <a:pt x="41430" y="15484"/>
                      <a:pt x="41534" y="15442"/>
                      <a:pt x="41681" y="15442"/>
                    </a:cubicBezTo>
                    <a:cubicBezTo>
                      <a:pt x="41764" y="15442"/>
                      <a:pt x="41869" y="15463"/>
                      <a:pt x="41974" y="15505"/>
                    </a:cubicBezTo>
                    <a:cubicBezTo>
                      <a:pt x="42288" y="15630"/>
                      <a:pt x="42288" y="15902"/>
                      <a:pt x="42308" y="16195"/>
                    </a:cubicBezTo>
                    <a:cubicBezTo>
                      <a:pt x="42329" y="16572"/>
                      <a:pt x="42329" y="16948"/>
                      <a:pt x="42852" y="17095"/>
                    </a:cubicBezTo>
                    <a:cubicBezTo>
                      <a:pt x="43104" y="17158"/>
                      <a:pt x="43292" y="17199"/>
                      <a:pt x="43438" y="17199"/>
                    </a:cubicBezTo>
                    <a:cubicBezTo>
                      <a:pt x="43585" y="17199"/>
                      <a:pt x="43648" y="17158"/>
                      <a:pt x="43689" y="17095"/>
                    </a:cubicBezTo>
                    <a:cubicBezTo>
                      <a:pt x="43794" y="16927"/>
                      <a:pt x="43543" y="16530"/>
                      <a:pt x="43355" y="16216"/>
                    </a:cubicBezTo>
                    <a:cubicBezTo>
                      <a:pt x="43208" y="15986"/>
                      <a:pt x="43104" y="15798"/>
                      <a:pt x="43083" y="15672"/>
                    </a:cubicBezTo>
                    <a:cubicBezTo>
                      <a:pt x="43041" y="15442"/>
                      <a:pt x="43062" y="15274"/>
                      <a:pt x="43145" y="15170"/>
                    </a:cubicBezTo>
                    <a:cubicBezTo>
                      <a:pt x="43208" y="15107"/>
                      <a:pt x="43271" y="15065"/>
                      <a:pt x="43376" y="15065"/>
                    </a:cubicBezTo>
                    <a:cubicBezTo>
                      <a:pt x="43480" y="15065"/>
                      <a:pt x="43606" y="15107"/>
                      <a:pt x="43731" y="15191"/>
                    </a:cubicBezTo>
                    <a:cubicBezTo>
                      <a:pt x="43773" y="15212"/>
                      <a:pt x="43815" y="15274"/>
                      <a:pt x="43982" y="15546"/>
                    </a:cubicBezTo>
                    <a:cubicBezTo>
                      <a:pt x="44464" y="16237"/>
                      <a:pt x="45573" y="17911"/>
                      <a:pt x="46137" y="17911"/>
                    </a:cubicBezTo>
                    <a:cubicBezTo>
                      <a:pt x="46200" y="17911"/>
                      <a:pt x="46263" y="17869"/>
                      <a:pt x="46305" y="17827"/>
                    </a:cubicBezTo>
                    <a:cubicBezTo>
                      <a:pt x="46535" y="17576"/>
                      <a:pt x="46137" y="17199"/>
                      <a:pt x="45635" y="16718"/>
                    </a:cubicBezTo>
                    <a:cubicBezTo>
                      <a:pt x="44840" y="15986"/>
                      <a:pt x="43773" y="14982"/>
                      <a:pt x="44505" y="13789"/>
                    </a:cubicBezTo>
                    <a:cubicBezTo>
                      <a:pt x="44736" y="13433"/>
                      <a:pt x="45070" y="13224"/>
                      <a:pt x="45426" y="13224"/>
                    </a:cubicBezTo>
                    <a:cubicBezTo>
                      <a:pt x="45656" y="13224"/>
                      <a:pt x="45886" y="13329"/>
                      <a:pt x="46075" y="13496"/>
                    </a:cubicBezTo>
                    <a:cubicBezTo>
                      <a:pt x="46284" y="13705"/>
                      <a:pt x="46389" y="14040"/>
                      <a:pt x="46389" y="14396"/>
                    </a:cubicBezTo>
                    <a:cubicBezTo>
                      <a:pt x="46389" y="14710"/>
                      <a:pt x="46409" y="15023"/>
                      <a:pt x="46430" y="15316"/>
                    </a:cubicBezTo>
                    <a:cubicBezTo>
                      <a:pt x="46451" y="15463"/>
                      <a:pt x="46451" y="15588"/>
                      <a:pt x="46472" y="15714"/>
                    </a:cubicBezTo>
                    <a:cubicBezTo>
                      <a:pt x="46514" y="15735"/>
                      <a:pt x="46556" y="15735"/>
                      <a:pt x="46598" y="15735"/>
                    </a:cubicBezTo>
                    <a:cubicBezTo>
                      <a:pt x="47142" y="15735"/>
                      <a:pt x="47372" y="14647"/>
                      <a:pt x="47581" y="13601"/>
                    </a:cubicBezTo>
                    <a:cubicBezTo>
                      <a:pt x="47790" y="12617"/>
                      <a:pt x="48000" y="11613"/>
                      <a:pt x="48481" y="11341"/>
                    </a:cubicBezTo>
                    <a:cubicBezTo>
                      <a:pt x="48481" y="11341"/>
                      <a:pt x="48502" y="11341"/>
                      <a:pt x="48502" y="11341"/>
                    </a:cubicBezTo>
                    <a:lnTo>
                      <a:pt x="48502" y="11341"/>
                    </a:lnTo>
                    <a:cubicBezTo>
                      <a:pt x="48523" y="11341"/>
                      <a:pt x="48523" y="11362"/>
                      <a:pt x="48523" y="11362"/>
                    </a:cubicBezTo>
                    <a:cubicBezTo>
                      <a:pt x="48711" y="11780"/>
                      <a:pt x="48586" y="12073"/>
                      <a:pt x="48460" y="12366"/>
                    </a:cubicBezTo>
                    <a:cubicBezTo>
                      <a:pt x="48397" y="12513"/>
                      <a:pt x="48334" y="12680"/>
                      <a:pt x="48314" y="12868"/>
                    </a:cubicBezTo>
                    <a:cubicBezTo>
                      <a:pt x="48251" y="13266"/>
                      <a:pt x="48355" y="13412"/>
                      <a:pt x="48481" y="13580"/>
                    </a:cubicBezTo>
                    <a:cubicBezTo>
                      <a:pt x="48544" y="13684"/>
                      <a:pt x="48648" y="13810"/>
                      <a:pt x="48690" y="14019"/>
                    </a:cubicBezTo>
                    <a:cubicBezTo>
                      <a:pt x="48774" y="14396"/>
                      <a:pt x="48606" y="14877"/>
                      <a:pt x="48439" y="15316"/>
                    </a:cubicBezTo>
                    <a:cubicBezTo>
                      <a:pt x="48230" y="15860"/>
                      <a:pt x="48021" y="16404"/>
                      <a:pt x="48272" y="16802"/>
                    </a:cubicBezTo>
                    <a:lnTo>
                      <a:pt x="48293" y="16676"/>
                    </a:lnTo>
                    <a:cubicBezTo>
                      <a:pt x="48418" y="16007"/>
                      <a:pt x="48544" y="15337"/>
                      <a:pt x="49192" y="15337"/>
                    </a:cubicBezTo>
                    <a:cubicBezTo>
                      <a:pt x="49318" y="15337"/>
                      <a:pt x="49464" y="15358"/>
                      <a:pt x="49632" y="15421"/>
                    </a:cubicBezTo>
                    <a:cubicBezTo>
                      <a:pt x="49778" y="15065"/>
                      <a:pt x="49674" y="14772"/>
                      <a:pt x="49548" y="14479"/>
                    </a:cubicBezTo>
                    <a:cubicBezTo>
                      <a:pt x="49422" y="14124"/>
                      <a:pt x="49276" y="13768"/>
                      <a:pt x="49527" y="13266"/>
                    </a:cubicBezTo>
                    <a:cubicBezTo>
                      <a:pt x="49883" y="12554"/>
                      <a:pt x="49967" y="12136"/>
                      <a:pt x="50029" y="11864"/>
                    </a:cubicBezTo>
                    <a:cubicBezTo>
                      <a:pt x="50071" y="11613"/>
                      <a:pt x="50092" y="11487"/>
                      <a:pt x="50322" y="11383"/>
                    </a:cubicBezTo>
                    <a:cubicBezTo>
                      <a:pt x="50448" y="11320"/>
                      <a:pt x="50552" y="11299"/>
                      <a:pt x="50657" y="11299"/>
                    </a:cubicBezTo>
                    <a:cubicBezTo>
                      <a:pt x="50908" y="11299"/>
                      <a:pt x="50950" y="11571"/>
                      <a:pt x="50971" y="11822"/>
                    </a:cubicBezTo>
                    <a:cubicBezTo>
                      <a:pt x="51013" y="12052"/>
                      <a:pt x="51034" y="12282"/>
                      <a:pt x="51243" y="12282"/>
                    </a:cubicBezTo>
                    <a:cubicBezTo>
                      <a:pt x="51368" y="12282"/>
                      <a:pt x="51431" y="12241"/>
                      <a:pt x="51494" y="12178"/>
                    </a:cubicBezTo>
                    <a:cubicBezTo>
                      <a:pt x="51619" y="12031"/>
                      <a:pt x="51557" y="11697"/>
                      <a:pt x="51494" y="11404"/>
                    </a:cubicBezTo>
                    <a:cubicBezTo>
                      <a:pt x="51431" y="11153"/>
                      <a:pt x="51389" y="10964"/>
                      <a:pt x="51473" y="10881"/>
                    </a:cubicBezTo>
                    <a:cubicBezTo>
                      <a:pt x="51557" y="10776"/>
                      <a:pt x="51640" y="10734"/>
                      <a:pt x="51745" y="10734"/>
                    </a:cubicBezTo>
                    <a:cubicBezTo>
                      <a:pt x="52184" y="10734"/>
                      <a:pt x="52728" y="11529"/>
                      <a:pt x="53210" y="12241"/>
                    </a:cubicBezTo>
                    <a:cubicBezTo>
                      <a:pt x="53503" y="12659"/>
                      <a:pt x="53796" y="13119"/>
                      <a:pt x="53942" y="13119"/>
                    </a:cubicBezTo>
                    <a:cubicBezTo>
                      <a:pt x="54130" y="12994"/>
                      <a:pt x="53942" y="12513"/>
                      <a:pt x="53796" y="12178"/>
                    </a:cubicBezTo>
                    <a:cubicBezTo>
                      <a:pt x="53712" y="11969"/>
                      <a:pt x="53649" y="11822"/>
                      <a:pt x="53649" y="11717"/>
                    </a:cubicBezTo>
                    <a:cubicBezTo>
                      <a:pt x="53649" y="11529"/>
                      <a:pt x="53733" y="11383"/>
                      <a:pt x="53796" y="11236"/>
                    </a:cubicBezTo>
                    <a:cubicBezTo>
                      <a:pt x="53879" y="11069"/>
                      <a:pt x="53963" y="10901"/>
                      <a:pt x="53942" y="10713"/>
                    </a:cubicBezTo>
                    <a:cubicBezTo>
                      <a:pt x="53921" y="10295"/>
                      <a:pt x="53816" y="10232"/>
                      <a:pt x="53691" y="10232"/>
                    </a:cubicBezTo>
                    <a:cubicBezTo>
                      <a:pt x="53649" y="10232"/>
                      <a:pt x="53586" y="10232"/>
                      <a:pt x="53524" y="10253"/>
                    </a:cubicBezTo>
                    <a:cubicBezTo>
                      <a:pt x="53461" y="10274"/>
                      <a:pt x="53377" y="10274"/>
                      <a:pt x="53314" y="10274"/>
                    </a:cubicBezTo>
                    <a:cubicBezTo>
                      <a:pt x="53231" y="10274"/>
                      <a:pt x="53168" y="10274"/>
                      <a:pt x="53105" y="10232"/>
                    </a:cubicBezTo>
                    <a:cubicBezTo>
                      <a:pt x="52812" y="10106"/>
                      <a:pt x="52791" y="9981"/>
                      <a:pt x="52770" y="9834"/>
                    </a:cubicBezTo>
                    <a:cubicBezTo>
                      <a:pt x="52749" y="9730"/>
                      <a:pt x="52708" y="9604"/>
                      <a:pt x="52582" y="9437"/>
                    </a:cubicBezTo>
                    <a:cubicBezTo>
                      <a:pt x="52561" y="9395"/>
                      <a:pt x="52456" y="9311"/>
                      <a:pt x="52352" y="9248"/>
                    </a:cubicBezTo>
                    <a:cubicBezTo>
                      <a:pt x="52080" y="9039"/>
                      <a:pt x="51787" y="8809"/>
                      <a:pt x="51829" y="8621"/>
                    </a:cubicBezTo>
                    <a:cubicBezTo>
                      <a:pt x="51871" y="8495"/>
                      <a:pt x="52059" y="8432"/>
                      <a:pt x="52415" y="8432"/>
                    </a:cubicBezTo>
                    <a:lnTo>
                      <a:pt x="52435" y="8432"/>
                    </a:lnTo>
                    <a:cubicBezTo>
                      <a:pt x="52749" y="8432"/>
                      <a:pt x="53063" y="8642"/>
                      <a:pt x="53377" y="8851"/>
                    </a:cubicBezTo>
                    <a:cubicBezTo>
                      <a:pt x="53482" y="8935"/>
                      <a:pt x="53607" y="9018"/>
                      <a:pt x="53712" y="9081"/>
                    </a:cubicBezTo>
                    <a:cubicBezTo>
                      <a:pt x="53712" y="8642"/>
                      <a:pt x="53712" y="8140"/>
                      <a:pt x="54235" y="7972"/>
                    </a:cubicBezTo>
                    <a:lnTo>
                      <a:pt x="54235" y="7972"/>
                    </a:lnTo>
                    <a:cubicBezTo>
                      <a:pt x="54256" y="7972"/>
                      <a:pt x="54277" y="7972"/>
                      <a:pt x="54277" y="7993"/>
                    </a:cubicBezTo>
                    <a:cubicBezTo>
                      <a:pt x="54402" y="8265"/>
                      <a:pt x="54402" y="8537"/>
                      <a:pt x="54423" y="8788"/>
                    </a:cubicBezTo>
                    <a:cubicBezTo>
                      <a:pt x="54423" y="9186"/>
                      <a:pt x="54423" y="9520"/>
                      <a:pt x="54842" y="9751"/>
                    </a:cubicBezTo>
                    <a:cubicBezTo>
                      <a:pt x="55051" y="9855"/>
                      <a:pt x="55218" y="9918"/>
                      <a:pt x="55365" y="9918"/>
                    </a:cubicBezTo>
                    <a:cubicBezTo>
                      <a:pt x="55490" y="9918"/>
                      <a:pt x="55574" y="9876"/>
                      <a:pt x="55616" y="9792"/>
                    </a:cubicBezTo>
                    <a:cubicBezTo>
                      <a:pt x="55679" y="9625"/>
                      <a:pt x="55595" y="9353"/>
                      <a:pt x="55365" y="9102"/>
                    </a:cubicBezTo>
                    <a:cubicBezTo>
                      <a:pt x="55365" y="9081"/>
                      <a:pt x="55365" y="9060"/>
                      <a:pt x="55365" y="9039"/>
                    </a:cubicBezTo>
                    <a:cubicBezTo>
                      <a:pt x="55490" y="8935"/>
                      <a:pt x="55700" y="8872"/>
                      <a:pt x="55972" y="8872"/>
                    </a:cubicBezTo>
                    <a:cubicBezTo>
                      <a:pt x="56348" y="8872"/>
                      <a:pt x="56788" y="8997"/>
                      <a:pt x="56955" y="9269"/>
                    </a:cubicBezTo>
                    <a:cubicBezTo>
                      <a:pt x="57039" y="9395"/>
                      <a:pt x="57039" y="9562"/>
                      <a:pt x="56976" y="9730"/>
                    </a:cubicBezTo>
                    <a:cubicBezTo>
                      <a:pt x="56997" y="9730"/>
                      <a:pt x="57039" y="9730"/>
                      <a:pt x="57060" y="9730"/>
                    </a:cubicBezTo>
                    <a:cubicBezTo>
                      <a:pt x="57520" y="9730"/>
                      <a:pt x="57562" y="10190"/>
                      <a:pt x="57583" y="10650"/>
                    </a:cubicBezTo>
                    <a:cubicBezTo>
                      <a:pt x="57604" y="11090"/>
                      <a:pt x="57625" y="11487"/>
                      <a:pt x="58022" y="11487"/>
                    </a:cubicBezTo>
                    <a:lnTo>
                      <a:pt x="58064" y="11487"/>
                    </a:lnTo>
                    <a:cubicBezTo>
                      <a:pt x="58169" y="11487"/>
                      <a:pt x="58210" y="11466"/>
                      <a:pt x="58252" y="11425"/>
                    </a:cubicBezTo>
                    <a:cubicBezTo>
                      <a:pt x="58294" y="11362"/>
                      <a:pt x="58252" y="11215"/>
                      <a:pt x="58189" y="11048"/>
                    </a:cubicBezTo>
                    <a:cubicBezTo>
                      <a:pt x="58064" y="10734"/>
                      <a:pt x="57917" y="10316"/>
                      <a:pt x="58294" y="9876"/>
                    </a:cubicBezTo>
                    <a:cubicBezTo>
                      <a:pt x="58001" y="9604"/>
                      <a:pt x="57897" y="9353"/>
                      <a:pt x="57938" y="9144"/>
                    </a:cubicBezTo>
                    <a:cubicBezTo>
                      <a:pt x="58022" y="8746"/>
                      <a:pt x="58566" y="8558"/>
                      <a:pt x="58880" y="8453"/>
                    </a:cubicBezTo>
                    <a:cubicBezTo>
                      <a:pt x="58943" y="8432"/>
                      <a:pt x="59026" y="8412"/>
                      <a:pt x="59047" y="8391"/>
                    </a:cubicBezTo>
                    <a:cubicBezTo>
                      <a:pt x="59257" y="8202"/>
                      <a:pt x="59361" y="7951"/>
                      <a:pt x="59445" y="7658"/>
                    </a:cubicBezTo>
                    <a:cubicBezTo>
                      <a:pt x="59591" y="7303"/>
                      <a:pt x="59717" y="6947"/>
                      <a:pt x="60114" y="6738"/>
                    </a:cubicBezTo>
                    <a:cubicBezTo>
                      <a:pt x="60198" y="6696"/>
                      <a:pt x="60324" y="6675"/>
                      <a:pt x="60512" y="6675"/>
                    </a:cubicBezTo>
                    <a:cubicBezTo>
                      <a:pt x="60596" y="6675"/>
                      <a:pt x="60721" y="6675"/>
                      <a:pt x="60826" y="6696"/>
                    </a:cubicBezTo>
                    <a:cubicBezTo>
                      <a:pt x="60930" y="6696"/>
                      <a:pt x="61035" y="6696"/>
                      <a:pt x="61119" y="6696"/>
                    </a:cubicBezTo>
                    <a:cubicBezTo>
                      <a:pt x="61349" y="6696"/>
                      <a:pt x="61495" y="6654"/>
                      <a:pt x="61558" y="6549"/>
                    </a:cubicBezTo>
                    <a:cubicBezTo>
                      <a:pt x="61726" y="6361"/>
                      <a:pt x="61537" y="6110"/>
                      <a:pt x="61328" y="5880"/>
                    </a:cubicBezTo>
                    <a:cubicBezTo>
                      <a:pt x="61202" y="5691"/>
                      <a:pt x="61056" y="5524"/>
                      <a:pt x="61035" y="5336"/>
                    </a:cubicBezTo>
                    <a:cubicBezTo>
                      <a:pt x="61014" y="5001"/>
                      <a:pt x="61202" y="4875"/>
                      <a:pt x="61349" y="4771"/>
                    </a:cubicBezTo>
                    <a:cubicBezTo>
                      <a:pt x="61433" y="4729"/>
                      <a:pt x="61516" y="4666"/>
                      <a:pt x="61537" y="4603"/>
                    </a:cubicBezTo>
                    <a:cubicBezTo>
                      <a:pt x="61663" y="4269"/>
                      <a:pt x="61412" y="3871"/>
                      <a:pt x="61140" y="3453"/>
                    </a:cubicBezTo>
                    <a:cubicBezTo>
                      <a:pt x="60763" y="2846"/>
                      <a:pt x="60366" y="2239"/>
                      <a:pt x="60972" y="1800"/>
                    </a:cubicBezTo>
                    <a:cubicBezTo>
                      <a:pt x="60972" y="1800"/>
                      <a:pt x="60993" y="1800"/>
                      <a:pt x="60993" y="1800"/>
                    </a:cubicBezTo>
                    <a:cubicBezTo>
                      <a:pt x="60993" y="1800"/>
                      <a:pt x="61014" y="1800"/>
                      <a:pt x="61014" y="1800"/>
                    </a:cubicBezTo>
                    <a:cubicBezTo>
                      <a:pt x="61056" y="1862"/>
                      <a:pt x="61140" y="1988"/>
                      <a:pt x="61244" y="2155"/>
                    </a:cubicBezTo>
                    <a:cubicBezTo>
                      <a:pt x="61495" y="2553"/>
                      <a:pt x="61914" y="3243"/>
                      <a:pt x="62207" y="3243"/>
                    </a:cubicBezTo>
                    <a:cubicBezTo>
                      <a:pt x="62291" y="3243"/>
                      <a:pt x="62353" y="3181"/>
                      <a:pt x="62416" y="3076"/>
                    </a:cubicBezTo>
                    <a:cubicBezTo>
                      <a:pt x="62458" y="2971"/>
                      <a:pt x="62395" y="2804"/>
                      <a:pt x="62291" y="2637"/>
                    </a:cubicBezTo>
                    <a:cubicBezTo>
                      <a:pt x="62186" y="2427"/>
                      <a:pt x="62081" y="2218"/>
                      <a:pt x="62144" y="2051"/>
                    </a:cubicBezTo>
                    <a:cubicBezTo>
                      <a:pt x="62186" y="1967"/>
                      <a:pt x="62249" y="1904"/>
                      <a:pt x="62353" y="1862"/>
                    </a:cubicBezTo>
                    <a:cubicBezTo>
                      <a:pt x="62395" y="1842"/>
                      <a:pt x="62437" y="1821"/>
                      <a:pt x="62500" y="1821"/>
                    </a:cubicBezTo>
                    <a:cubicBezTo>
                      <a:pt x="62730" y="1821"/>
                      <a:pt x="63002" y="2072"/>
                      <a:pt x="63169" y="2197"/>
                    </a:cubicBezTo>
                    <a:cubicBezTo>
                      <a:pt x="63274" y="1925"/>
                      <a:pt x="63399" y="1779"/>
                      <a:pt x="63546" y="1779"/>
                    </a:cubicBezTo>
                    <a:cubicBezTo>
                      <a:pt x="63755" y="1779"/>
                      <a:pt x="63964" y="2072"/>
                      <a:pt x="64195" y="2386"/>
                    </a:cubicBezTo>
                    <a:cubicBezTo>
                      <a:pt x="64425" y="2678"/>
                      <a:pt x="64655" y="2992"/>
                      <a:pt x="64864" y="2992"/>
                    </a:cubicBezTo>
                    <a:lnTo>
                      <a:pt x="64906" y="2992"/>
                    </a:lnTo>
                    <a:cubicBezTo>
                      <a:pt x="65032" y="2971"/>
                      <a:pt x="65136" y="2846"/>
                      <a:pt x="65241" y="2720"/>
                    </a:cubicBezTo>
                    <a:cubicBezTo>
                      <a:pt x="65366" y="2574"/>
                      <a:pt x="65492" y="2427"/>
                      <a:pt x="65680" y="2427"/>
                    </a:cubicBezTo>
                    <a:cubicBezTo>
                      <a:pt x="65680" y="2427"/>
                      <a:pt x="65701" y="2427"/>
                      <a:pt x="65722" y="2427"/>
                    </a:cubicBezTo>
                    <a:cubicBezTo>
                      <a:pt x="65910" y="2448"/>
                      <a:pt x="66036" y="2532"/>
                      <a:pt x="66078" y="2658"/>
                    </a:cubicBezTo>
                    <a:cubicBezTo>
                      <a:pt x="66203" y="3097"/>
                      <a:pt x="65366" y="3955"/>
                      <a:pt x="65157" y="4143"/>
                    </a:cubicBezTo>
                    <a:cubicBezTo>
                      <a:pt x="64090" y="5127"/>
                      <a:pt x="64111" y="5754"/>
                      <a:pt x="64132" y="6424"/>
                    </a:cubicBezTo>
                    <a:cubicBezTo>
                      <a:pt x="64153" y="6800"/>
                      <a:pt x="64153" y="7156"/>
                      <a:pt x="64006" y="7596"/>
                    </a:cubicBezTo>
                    <a:cubicBezTo>
                      <a:pt x="63943" y="7784"/>
                      <a:pt x="63839" y="7930"/>
                      <a:pt x="63755" y="8056"/>
                    </a:cubicBezTo>
                    <a:cubicBezTo>
                      <a:pt x="63546" y="8370"/>
                      <a:pt x="63399" y="8600"/>
                      <a:pt x="63818" y="9207"/>
                    </a:cubicBezTo>
                    <a:cubicBezTo>
                      <a:pt x="63902" y="9332"/>
                      <a:pt x="63943" y="9437"/>
                      <a:pt x="63964" y="9479"/>
                    </a:cubicBezTo>
                    <a:cubicBezTo>
                      <a:pt x="63985" y="9500"/>
                      <a:pt x="63985" y="9541"/>
                      <a:pt x="64006" y="9541"/>
                    </a:cubicBezTo>
                    <a:cubicBezTo>
                      <a:pt x="64006" y="9541"/>
                      <a:pt x="64048" y="9520"/>
                      <a:pt x="64090" y="9500"/>
                    </a:cubicBezTo>
                    <a:cubicBezTo>
                      <a:pt x="64132" y="9479"/>
                      <a:pt x="64195" y="9458"/>
                      <a:pt x="64299" y="9416"/>
                    </a:cubicBezTo>
                    <a:cubicBezTo>
                      <a:pt x="65052" y="9144"/>
                      <a:pt x="65094" y="8349"/>
                      <a:pt x="65136" y="7742"/>
                    </a:cubicBezTo>
                    <a:cubicBezTo>
                      <a:pt x="65157" y="7470"/>
                      <a:pt x="65157" y="7240"/>
                      <a:pt x="65241" y="7135"/>
                    </a:cubicBezTo>
                    <a:cubicBezTo>
                      <a:pt x="65324" y="7010"/>
                      <a:pt x="65429" y="6926"/>
                      <a:pt x="65534" y="6842"/>
                    </a:cubicBezTo>
                    <a:cubicBezTo>
                      <a:pt x="65638" y="6759"/>
                      <a:pt x="65743" y="6696"/>
                      <a:pt x="65827" y="6570"/>
                    </a:cubicBezTo>
                    <a:cubicBezTo>
                      <a:pt x="66057" y="6235"/>
                      <a:pt x="66140" y="5817"/>
                      <a:pt x="66224" y="5419"/>
                    </a:cubicBezTo>
                    <a:cubicBezTo>
                      <a:pt x="66350" y="4855"/>
                      <a:pt x="66454" y="4269"/>
                      <a:pt x="67040" y="3934"/>
                    </a:cubicBezTo>
                    <a:cubicBezTo>
                      <a:pt x="67187" y="3850"/>
                      <a:pt x="67312" y="3829"/>
                      <a:pt x="67438" y="3808"/>
                    </a:cubicBezTo>
                    <a:cubicBezTo>
                      <a:pt x="67605" y="3766"/>
                      <a:pt x="67731" y="3746"/>
                      <a:pt x="67877" y="3494"/>
                    </a:cubicBezTo>
                    <a:cubicBezTo>
                      <a:pt x="67961" y="3369"/>
                      <a:pt x="67961" y="3202"/>
                      <a:pt x="67961" y="3013"/>
                    </a:cubicBezTo>
                    <a:cubicBezTo>
                      <a:pt x="67961" y="2804"/>
                      <a:pt x="67961" y="2595"/>
                      <a:pt x="68107" y="2448"/>
                    </a:cubicBezTo>
                    <a:cubicBezTo>
                      <a:pt x="68191" y="2323"/>
                      <a:pt x="68275" y="2281"/>
                      <a:pt x="68358" y="2281"/>
                    </a:cubicBezTo>
                    <a:cubicBezTo>
                      <a:pt x="68714" y="2281"/>
                      <a:pt x="68819" y="3432"/>
                      <a:pt x="68923" y="4645"/>
                    </a:cubicBezTo>
                    <a:cubicBezTo>
                      <a:pt x="69007" y="5587"/>
                      <a:pt x="69091" y="6654"/>
                      <a:pt x="69321" y="6654"/>
                    </a:cubicBezTo>
                    <a:cubicBezTo>
                      <a:pt x="69446" y="6654"/>
                      <a:pt x="69677" y="6340"/>
                      <a:pt x="70116" y="4917"/>
                    </a:cubicBezTo>
                    <a:cubicBezTo>
                      <a:pt x="70116" y="4896"/>
                      <a:pt x="70137" y="4875"/>
                      <a:pt x="70158" y="4875"/>
                    </a:cubicBezTo>
                    <a:lnTo>
                      <a:pt x="70158" y="4875"/>
                    </a:lnTo>
                    <a:cubicBezTo>
                      <a:pt x="70221" y="4896"/>
                      <a:pt x="70262" y="4896"/>
                      <a:pt x="70325" y="4896"/>
                    </a:cubicBezTo>
                    <a:cubicBezTo>
                      <a:pt x="70639" y="4896"/>
                      <a:pt x="70681" y="4624"/>
                      <a:pt x="70702" y="4290"/>
                    </a:cubicBezTo>
                    <a:cubicBezTo>
                      <a:pt x="70723" y="4080"/>
                      <a:pt x="70765" y="3871"/>
                      <a:pt x="70848" y="3725"/>
                    </a:cubicBezTo>
                    <a:cubicBezTo>
                      <a:pt x="70953" y="3578"/>
                      <a:pt x="71141" y="3515"/>
                      <a:pt x="71309" y="3453"/>
                    </a:cubicBezTo>
                    <a:cubicBezTo>
                      <a:pt x="71434" y="3411"/>
                      <a:pt x="71581" y="3348"/>
                      <a:pt x="71622" y="3264"/>
                    </a:cubicBezTo>
                    <a:cubicBezTo>
                      <a:pt x="71748" y="3034"/>
                      <a:pt x="71685" y="2930"/>
                      <a:pt x="71581" y="2804"/>
                    </a:cubicBezTo>
                    <a:cubicBezTo>
                      <a:pt x="71518" y="2720"/>
                      <a:pt x="71455" y="2637"/>
                      <a:pt x="71434" y="2511"/>
                    </a:cubicBezTo>
                    <a:cubicBezTo>
                      <a:pt x="71392" y="1904"/>
                      <a:pt x="71455" y="1821"/>
                      <a:pt x="71581" y="1737"/>
                    </a:cubicBezTo>
                    <a:cubicBezTo>
                      <a:pt x="71664" y="1716"/>
                      <a:pt x="71727" y="1674"/>
                      <a:pt x="71748" y="1444"/>
                    </a:cubicBezTo>
                    <a:cubicBezTo>
                      <a:pt x="71790" y="1318"/>
                      <a:pt x="71727" y="1130"/>
                      <a:pt x="71685" y="963"/>
                    </a:cubicBezTo>
                    <a:cubicBezTo>
                      <a:pt x="71602" y="586"/>
                      <a:pt x="71476" y="168"/>
                      <a:pt x="71978" y="0"/>
                    </a:cubicBezTo>
                    <a:lnTo>
                      <a:pt x="71978" y="0"/>
                    </a:lnTo>
                    <a:cubicBezTo>
                      <a:pt x="71999" y="0"/>
                      <a:pt x="72020" y="0"/>
                      <a:pt x="72020" y="21"/>
                    </a:cubicBezTo>
                    <a:cubicBezTo>
                      <a:pt x="72146" y="398"/>
                      <a:pt x="72229" y="607"/>
                      <a:pt x="72313" y="607"/>
                    </a:cubicBezTo>
                    <a:cubicBezTo>
                      <a:pt x="72334" y="607"/>
                      <a:pt x="72397" y="565"/>
                      <a:pt x="72459" y="502"/>
                    </a:cubicBezTo>
                    <a:cubicBezTo>
                      <a:pt x="72564" y="419"/>
                      <a:pt x="72731" y="272"/>
                      <a:pt x="73003" y="209"/>
                    </a:cubicBezTo>
                    <a:cubicBezTo>
                      <a:pt x="73129" y="168"/>
                      <a:pt x="73234" y="147"/>
                      <a:pt x="73317" y="147"/>
                    </a:cubicBezTo>
                    <a:cubicBezTo>
                      <a:pt x="73422" y="147"/>
                      <a:pt x="73485" y="168"/>
                      <a:pt x="73526" y="230"/>
                    </a:cubicBezTo>
                    <a:cubicBezTo>
                      <a:pt x="73631" y="335"/>
                      <a:pt x="73610" y="481"/>
                      <a:pt x="73589" y="670"/>
                    </a:cubicBezTo>
                    <a:cubicBezTo>
                      <a:pt x="73568" y="837"/>
                      <a:pt x="73547" y="1025"/>
                      <a:pt x="73610" y="1151"/>
                    </a:cubicBezTo>
                    <a:cubicBezTo>
                      <a:pt x="73673" y="1277"/>
                      <a:pt x="73757" y="1318"/>
                      <a:pt x="73840" y="1318"/>
                    </a:cubicBezTo>
                    <a:cubicBezTo>
                      <a:pt x="73924" y="1318"/>
                      <a:pt x="73987" y="1298"/>
                      <a:pt x="74070" y="1277"/>
                    </a:cubicBezTo>
                    <a:cubicBezTo>
                      <a:pt x="74154" y="1256"/>
                      <a:pt x="74217" y="1214"/>
                      <a:pt x="74301" y="1214"/>
                    </a:cubicBezTo>
                    <a:cubicBezTo>
                      <a:pt x="74405" y="1214"/>
                      <a:pt x="74489" y="1256"/>
                      <a:pt x="74552" y="1339"/>
                    </a:cubicBezTo>
                    <a:cubicBezTo>
                      <a:pt x="74635" y="1423"/>
                      <a:pt x="74656" y="1528"/>
                      <a:pt x="74615" y="1653"/>
                    </a:cubicBezTo>
                    <a:cubicBezTo>
                      <a:pt x="74510" y="2051"/>
                      <a:pt x="73778" y="2490"/>
                      <a:pt x="73526" y="2553"/>
                    </a:cubicBezTo>
                    <a:cubicBezTo>
                      <a:pt x="73485" y="2574"/>
                      <a:pt x="73464" y="2574"/>
                      <a:pt x="73443" y="2574"/>
                    </a:cubicBezTo>
                    <a:cubicBezTo>
                      <a:pt x="73338" y="2574"/>
                      <a:pt x="73254" y="2511"/>
                      <a:pt x="73192" y="2469"/>
                    </a:cubicBezTo>
                    <a:cubicBezTo>
                      <a:pt x="73150" y="2427"/>
                      <a:pt x="73108" y="2386"/>
                      <a:pt x="73045" y="2386"/>
                    </a:cubicBezTo>
                    <a:cubicBezTo>
                      <a:pt x="72982" y="2386"/>
                      <a:pt x="72920" y="2448"/>
                      <a:pt x="72836" y="2574"/>
                    </a:cubicBezTo>
                    <a:cubicBezTo>
                      <a:pt x="72669" y="2783"/>
                      <a:pt x="72752" y="2909"/>
                      <a:pt x="72857" y="3055"/>
                    </a:cubicBezTo>
                    <a:cubicBezTo>
                      <a:pt x="72982" y="3222"/>
                      <a:pt x="73108" y="3390"/>
                      <a:pt x="72982" y="3704"/>
                    </a:cubicBezTo>
                    <a:cubicBezTo>
                      <a:pt x="72920" y="3829"/>
                      <a:pt x="72773" y="3913"/>
                      <a:pt x="72627" y="3997"/>
                    </a:cubicBezTo>
                    <a:cubicBezTo>
                      <a:pt x="72418" y="4101"/>
                      <a:pt x="72229" y="4185"/>
                      <a:pt x="72271" y="4394"/>
                    </a:cubicBezTo>
                    <a:cubicBezTo>
                      <a:pt x="72292" y="4541"/>
                      <a:pt x="72355" y="4583"/>
                      <a:pt x="72501" y="4583"/>
                    </a:cubicBezTo>
                    <a:cubicBezTo>
                      <a:pt x="72627" y="4583"/>
                      <a:pt x="72794" y="4541"/>
                      <a:pt x="72962" y="4499"/>
                    </a:cubicBezTo>
                    <a:cubicBezTo>
                      <a:pt x="73129" y="4436"/>
                      <a:pt x="73317" y="4394"/>
                      <a:pt x="73443" y="4394"/>
                    </a:cubicBezTo>
                    <a:cubicBezTo>
                      <a:pt x="73547" y="4394"/>
                      <a:pt x="73631" y="4415"/>
                      <a:pt x="73673" y="4499"/>
                    </a:cubicBezTo>
                    <a:cubicBezTo>
                      <a:pt x="73778" y="4645"/>
                      <a:pt x="73715" y="4938"/>
                      <a:pt x="73506" y="5461"/>
                    </a:cubicBezTo>
                    <a:cubicBezTo>
                      <a:pt x="73485" y="5545"/>
                      <a:pt x="73401" y="5608"/>
                      <a:pt x="73296" y="5712"/>
                    </a:cubicBezTo>
                    <a:cubicBezTo>
                      <a:pt x="73171" y="5838"/>
                      <a:pt x="73003" y="5984"/>
                      <a:pt x="73045" y="6131"/>
                    </a:cubicBezTo>
                    <a:cubicBezTo>
                      <a:pt x="73066" y="6298"/>
                      <a:pt x="73108" y="6298"/>
                      <a:pt x="73129" y="6298"/>
                    </a:cubicBezTo>
                    <a:cubicBezTo>
                      <a:pt x="73150" y="6298"/>
                      <a:pt x="73171" y="6298"/>
                      <a:pt x="73192" y="6277"/>
                    </a:cubicBezTo>
                    <a:cubicBezTo>
                      <a:pt x="73234" y="6256"/>
                      <a:pt x="73275" y="6256"/>
                      <a:pt x="73296" y="6256"/>
                    </a:cubicBezTo>
                    <a:cubicBezTo>
                      <a:pt x="73443" y="6256"/>
                      <a:pt x="73589" y="6382"/>
                      <a:pt x="73715" y="7868"/>
                    </a:cubicBezTo>
                    <a:cubicBezTo>
                      <a:pt x="74070" y="7637"/>
                      <a:pt x="74782" y="6194"/>
                      <a:pt x="74866" y="5775"/>
                    </a:cubicBezTo>
                    <a:cubicBezTo>
                      <a:pt x="74928" y="5566"/>
                      <a:pt x="74866" y="5357"/>
                      <a:pt x="74803" y="5147"/>
                    </a:cubicBezTo>
                    <a:cubicBezTo>
                      <a:pt x="74740" y="4959"/>
                      <a:pt x="74677" y="4771"/>
                      <a:pt x="74698" y="4541"/>
                    </a:cubicBezTo>
                    <a:cubicBezTo>
                      <a:pt x="74740" y="4185"/>
                      <a:pt x="74845" y="4059"/>
                      <a:pt x="75012" y="3913"/>
                    </a:cubicBezTo>
                    <a:cubicBezTo>
                      <a:pt x="75075" y="3850"/>
                      <a:pt x="75159" y="3766"/>
                      <a:pt x="75242" y="3641"/>
                    </a:cubicBezTo>
                    <a:cubicBezTo>
                      <a:pt x="75326" y="3515"/>
                      <a:pt x="75410" y="3327"/>
                      <a:pt x="75493" y="3139"/>
                    </a:cubicBezTo>
                    <a:cubicBezTo>
                      <a:pt x="75682" y="2658"/>
                      <a:pt x="75891" y="2134"/>
                      <a:pt x="76414" y="2134"/>
                    </a:cubicBezTo>
                    <a:cubicBezTo>
                      <a:pt x="76456" y="2134"/>
                      <a:pt x="76498" y="2134"/>
                      <a:pt x="76539" y="2134"/>
                    </a:cubicBezTo>
                    <a:cubicBezTo>
                      <a:pt x="77397" y="2281"/>
                      <a:pt x="77418" y="3411"/>
                      <a:pt x="77376" y="4080"/>
                    </a:cubicBezTo>
                    <a:lnTo>
                      <a:pt x="77376" y="4080"/>
                    </a:lnTo>
                    <a:cubicBezTo>
                      <a:pt x="77565" y="4080"/>
                      <a:pt x="77753" y="3955"/>
                      <a:pt x="77941" y="3850"/>
                    </a:cubicBezTo>
                    <a:cubicBezTo>
                      <a:pt x="78130" y="3725"/>
                      <a:pt x="78318" y="3620"/>
                      <a:pt x="78485" y="3620"/>
                    </a:cubicBezTo>
                    <a:cubicBezTo>
                      <a:pt x="78590" y="3620"/>
                      <a:pt x="78695" y="3662"/>
                      <a:pt x="78799" y="3766"/>
                    </a:cubicBezTo>
                    <a:cubicBezTo>
                      <a:pt x="78925" y="3892"/>
                      <a:pt x="78862" y="4038"/>
                      <a:pt x="78820" y="4185"/>
                    </a:cubicBezTo>
                    <a:cubicBezTo>
                      <a:pt x="78778" y="4290"/>
                      <a:pt x="78736" y="4394"/>
                      <a:pt x="78778" y="4457"/>
                    </a:cubicBezTo>
                    <a:cubicBezTo>
                      <a:pt x="78883" y="4624"/>
                      <a:pt x="78967" y="4708"/>
                      <a:pt x="79008" y="4708"/>
                    </a:cubicBezTo>
                    <a:cubicBezTo>
                      <a:pt x="79029" y="4708"/>
                      <a:pt x="79071" y="4666"/>
                      <a:pt x="79134" y="4624"/>
                    </a:cubicBezTo>
                    <a:cubicBezTo>
                      <a:pt x="79197" y="4541"/>
                      <a:pt x="79280" y="4436"/>
                      <a:pt x="79427" y="4394"/>
                    </a:cubicBezTo>
                    <a:cubicBezTo>
                      <a:pt x="79469" y="4373"/>
                      <a:pt x="79490" y="4352"/>
                      <a:pt x="79532" y="4352"/>
                    </a:cubicBezTo>
                    <a:cubicBezTo>
                      <a:pt x="79657" y="4290"/>
                      <a:pt x="79824" y="4206"/>
                      <a:pt x="79971" y="4206"/>
                    </a:cubicBezTo>
                    <a:cubicBezTo>
                      <a:pt x="80201" y="4206"/>
                      <a:pt x="80348" y="4373"/>
                      <a:pt x="80389" y="4687"/>
                    </a:cubicBezTo>
                    <a:cubicBezTo>
                      <a:pt x="80431" y="4959"/>
                      <a:pt x="80243" y="5168"/>
                      <a:pt x="80096" y="5315"/>
                    </a:cubicBezTo>
                    <a:cubicBezTo>
                      <a:pt x="80013" y="5419"/>
                      <a:pt x="79929" y="5503"/>
                      <a:pt x="79950" y="5587"/>
                    </a:cubicBezTo>
                    <a:cubicBezTo>
                      <a:pt x="79950" y="5650"/>
                      <a:pt x="80034" y="5691"/>
                      <a:pt x="80180" y="5754"/>
                    </a:cubicBezTo>
                    <a:cubicBezTo>
                      <a:pt x="80243" y="5775"/>
                      <a:pt x="80306" y="5796"/>
                      <a:pt x="80368" y="5796"/>
                    </a:cubicBezTo>
                    <a:cubicBezTo>
                      <a:pt x="80557" y="5796"/>
                      <a:pt x="80745" y="5691"/>
                      <a:pt x="80954" y="5587"/>
                    </a:cubicBezTo>
                    <a:cubicBezTo>
                      <a:pt x="81143" y="5461"/>
                      <a:pt x="81352" y="5357"/>
                      <a:pt x="81582" y="5357"/>
                    </a:cubicBezTo>
                    <a:cubicBezTo>
                      <a:pt x="81687" y="5357"/>
                      <a:pt x="81791" y="5378"/>
                      <a:pt x="81875" y="5440"/>
                    </a:cubicBezTo>
                    <a:cubicBezTo>
                      <a:pt x="82063" y="5524"/>
                      <a:pt x="82168" y="5629"/>
                      <a:pt x="82189" y="5733"/>
                    </a:cubicBezTo>
                    <a:cubicBezTo>
                      <a:pt x="82231" y="5838"/>
                      <a:pt x="82168" y="5963"/>
                      <a:pt x="82105" y="6068"/>
                    </a:cubicBezTo>
                    <a:cubicBezTo>
                      <a:pt x="82021" y="6194"/>
                      <a:pt x="81959" y="6319"/>
                      <a:pt x="82042" y="6466"/>
                    </a:cubicBezTo>
                    <a:cubicBezTo>
                      <a:pt x="82105" y="6570"/>
                      <a:pt x="82231" y="6591"/>
                      <a:pt x="82398" y="6591"/>
                    </a:cubicBezTo>
                    <a:cubicBezTo>
                      <a:pt x="82607" y="6612"/>
                      <a:pt x="82837" y="6633"/>
                      <a:pt x="82942" y="6926"/>
                    </a:cubicBezTo>
                    <a:cubicBezTo>
                      <a:pt x="83026" y="7114"/>
                      <a:pt x="83026" y="7261"/>
                      <a:pt x="82984" y="7365"/>
                    </a:cubicBezTo>
                    <a:cubicBezTo>
                      <a:pt x="82900" y="7533"/>
                      <a:pt x="82691" y="7596"/>
                      <a:pt x="82482" y="7658"/>
                    </a:cubicBezTo>
                    <a:cubicBezTo>
                      <a:pt x="82377" y="7679"/>
                      <a:pt x="82293" y="7700"/>
                      <a:pt x="82210" y="7742"/>
                    </a:cubicBezTo>
                    <a:cubicBezTo>
                      <a:pt x="81980" y="7868"/>
                      <a:pt x="81833" y="8035"/>
                      <a:pt x="81687" y="8202"/>
                    </a:cubicBezTo>
                    <a:cubicBezTo>
                      <a:pt x="81540" y="8370"/>
                      <a:pt x="81415" y="8516"/>
                      <a:pt x="81226" y="8621"/>
                    </a:cubicBezTo>
                    <a:cubicBezTo>
                      <a:pt x="81164" y="8642"/>
                      <a:pt x="81101" y="8663"/>
                      <a:pt x="81017" y="8663"/>
                    </a:cubicBezTo>
                    <a:cubicBezTo>
                      <a:pt x="80913" y="8663"/>
                      <a:pt x="80808" y="8621"/>
                      <a:pt x="80703" y="8600"/>
                    </a:cubicBezTo>
                    <a:cubicBezTo>
                      <a:pt x="80620" y="8579"/>
                      <a:pt x="80515" y="8579"/>
                      <a:pt x="80431" y="8579"/>
                    </a:cubicBezTo>
                    <a:cubicBezTo>
                      <a:pt x="80327" y="8579"/>
                      <a:pt x="80222" y="8600"/>
                      <a:pt x="80159" y="8809"/>
                    </a:cubicBezTo>
                    <a:cubicBezTo>
                      <a:pt x="80159" y="8809"/>
                      <a:pt x="80159" y="8830"/>
                      <a:pt x="80138" y="8830"/>
                    </a:cubicBezTo>
                    <a:cubicBezTo>
                      <a:pt x="80034" y="8893"/>
                      <a:pt x="79950" y="9018"/>
                      <a:pt x="79866" y="9123"/>
                    </a:cubicBezTo>
                    <a:cubicBezTo>
                      <a:pt x="79762" y="9248"/>
                      <a:pt x="79678" y="9374"/>
                      <a:pt x="79532" y="9437"/>
                    </a:cubicBezTo>
                    <a:cubicBezTo>
                      <a:pt x="79490" y="9458"/>
                      <a:pt x="79448" y="9458"/>
                      <a:pt x="79385" y="9458"/>
                    </a:cubicBezTo>
                    <a:cubicBezTo>
                      <a:pt x="79134" y="9458"/>
                      <a:pt x="78716" y="9353"/>
                      <a:pt x="78213" y="9248"/>
                    </a:cubicBezTo>
                    <a:cubicBezTo>
                      <a:pt x="77586" y="9102"/>
                      <a:pt x="76853" y="8935"/>
                      <a:pt x="76288" y="8935"/>
                    </a:cubicBezTo>
                    <a:cubicBezTo>
                      <a:pt x="75933" y="8935"/>
                      <a:pt x="75703" y="9018"/>
                      <a:pt x="75577" y="9165"/>
                    </a:cubicBezTo>
                    <a:cubicBezTo>
                      <a:pt x="75493" y="9269"/>
                      <a:pt x="75472" y="9416"/>
                      <a:pt x="75514" y="9625"/>
                    </a:cubicBezTo>
                    <a:cubicBezTo>
                      <a:pt x="75598" y="9981"/>
                      <a:pt x="76184" y="10064"/>
                      <a:pt x="76623" y="10127"/>
                    </a:cubicBezTo>
                    <a:cubicBezTo>
                      <a:pt x="76770" y="10169"/>
                      <a:pt x="76895" y="10190"/>
                      <a:pt x="77000" y="10211"/>
                    </a:cubicBezTo>
                    <a:cubicBezTo>
                      <a:pt x="77983" y="10483"/>
                      <a:pt x="77941" y="10755"/>
                      <a:pt x="77900" y="11006"/>
                    </a:cubicBezTo>
                    <a:cubicBezTo>
                      <a:pt x="77900" y="11111"/>
                      <a:pt x="77879" y="11215"/>
                      <a:pt x="77941" y="11299"/>
                    </a:cubicBezTo>
                    <a:cubicBezTo>
                      <a:pt x="78067" y="11529"/>
                      <a:pt x="78381" y="11550"/>
                      <a:pt x="78674" y="11571"/>
                    </a:cubicBezTo>
                    <a:cubicBezTo>
                      <a:pt x="79029" y="11592"/>
                      <a:pt x="79406" y="11634"/>
                      <a:pt x="79448" y="12031"/>
                    </a:cubicBezTo>
                    <a:cubicBezTo>
                      <a:pt x="79134" y="12450"/>
                      <a:pt x="79448" y="13203"/>
                      <a:pt x="79594" y="13517"/>
                    </a:cubicBezTo>
                    <a:cubicBezTo>
                      <a:pt x="79636" y="13622"/>
                      <a:pt x="79657" y="13663"/>
                      <a:pt x="79657" y="13684"/>
                    </a:cubicBezTo>
                    <a:cubicBezTo>
                      <a:pt x="79657" y="13810"/>
                      <a:pt x="79573" y="13914"/>
                      <a:pt x="79511" y="14019"/>
                    </a:cubicBezTo>
                    <a:cubicBezTo>
                      <a:pt x="79448" y="14103"/>
                      <a:pt x="79385" y="14186"/>
                      <a:pt x="79385" y="14270"/>
                    </a:cubicBezTo>
                    <a:cubicBezTo>
                      <a:pt x="78988" y="16132"/>
                      <a:pt x="78506" y="16279"/>
                      <a:pt x="78067" y="16279"/>
                    </a:cubicBezTo>
                    <a:cubicBezTo>
                      <a:pt x="78025" y="16279"/>
                      <a:pt x="77879" y="16279"/>
                      <a:pt x="77837" y="16279"/>
                    </a:cubicBezTo>
                    <a:cubicBezTo>
                      <a:pt x="77669" y="16279"/>
                      <a:pt x="77523" y="16300"/>
                      <a:pt x="77397" y="16404"/>
                    </a:cubicBezTo>
                    <a:cubicBezTo>
                      <a:pt x="77104" y="16655"/>
                      <a:pt x="77230" y="16969"/>
                      <a:pt x="77355" y="17325"/>
                    </a:cubicBezTo>
                    <a:cubicBezTo>
                      <a:pt x="77439" y="17534"/>
                      <a:pt x="77544" y="17785"/>
                      <a:pt x="77502" y="18015"/>
                    </a:cubicBezTo>
                    <a:cubicBezTo>
                      <a:pt x="77439" y="18580"/>
                      <a:pt x="75682" y="20505"/>
                      <a:pt x="74970" y="20652"/>
                    </a:cubicBezTo>
                    <a:cubicBezTo>
                      <a:pt x="74928" y="20652"/>
                      <a:pt x="74907" y="20673"/>
                      <a:pt x="74866" y="20673"/>
                    </a:cubicBezTo>
                    <a:lnTo>
                      <a:pt x="74866" y="20673"/>
                    </a:lnTo>
                    <a:cubicBezTo>
                      <a:pt x="74782" y="20673"/>
                      <a:pt x="74719" y="20631"/>
                      <a:pt x="74656" y="20568"/>
                    </a:cubicBezTo>
                    <a:cubicBezTo>
                      <a:pt x="74363" y="20108"/>
                      <a:pt x="75200" y="18204"/>
                      <a:pt x="75870" y="16676"/>
                    </a:cubicBezTo>
                    <a:cubicBezTo>
                      <a:pt x="76226" y="15881"/>
                      <a:pt x="76519" y="15212"/>
                      <a:pt x="76581" y="14898"/>
                    </a:cubicBezTo>
                    <a:cubicBezTo>
                      <a:pt x="76958" y="13329"/>
                      <a:pt x="76058" y="12931"/>
                      <a:pt x="74928" y="12408"/>
                    </a:cubicBezTo>
                    <a:cubicBezTo>
                      <a:pt x="74803" y="12366"/>
                      <a:pt x="74677" y="12303"/>
                      <a:pt x="74552" y="12241"/>
                    </a:cubicBezTo>
                    <a:cubicBezTo>
                      <a:pt x="74175" y="12073"/>
                      <a:pt x="73715" y="11487"/>
                      <a:pt x="73254" y="10922"/>
                    </a:cubicBezTo>
                    <a:cubicBezTo>
                      <a:pt x="72752" y="10295"/>
                      <a:pt x="72229" y="9646"/>
                      <a:pt x="71894" y="9646"/>
                    </a:cubicBezTo>
                    <a:lnTo>
                      <a:pt x="71874" y="9646"/>
                    </a:lnTo>
                    <a:cubicBezTo>
                      <a:pt x="71748" y="9667"/>
                      <a:pt x="71518" y="9981"/>
                      <a:pt x="71309" y="10253"/>
                    </a:cubicBezTo>
                    <a:cubicBezTo>
                      <a:pt x="71120" y="10504"/>
                      <a:pt x="70932" y="10755"/>
                      <a:pt x="70806" y="10839"/>
                    </a:cubicBezTo>
                    <a:cubicBezTo>
                      <a:pt x="70681" y="10901"/>
                      <a:pt x="70534" y="10922"/>
                      <a:pt x="70388" y="10922"/>
                    </a:cubicBezTo>
                    <a:cubicBezTo>
                      <a:pt x="70221" y="10922"/>
                      <a:pt x="70053" y="10922"/>
                      <a:pt x="69907" y="11027"/>
                    </a:cubicBezTo>
                    <a:cubicBezTo>
                      <a:pt x="69781" y="11111"/>
                      <a:pt x="69697" y="11236"/>
                      <a:pt x="69635" y="11383"/>
                    </a:cubicBezTo>
                    <a:cubicBezTo>
                      <a:pt x="69530" y="11592"/>
                      <a:pt x="69405" y="11822"/>
                      <a:pt x="69091" y="11906"/>
                    </a:cubicBezTo>
                    <a:lnTo>
                      <a:pt x="69091" y="11906"/>
                    </a:lnTo>
                    <a:cubicBezTo>
                      <a:pt x="69070" y="11906"/>
                      <a:pt x="69070" y="11906"/>
                      <a:pt x="69070" y="11885"/>
                    </a:cubicBezTo>
                    <a:cubicBezTo>
                      <a:pt x="69049" y="11885"/>
                      <a:pt x="69049" y="11885"/>
                      <a:pt x="69049" y="11864"/>
                    </a:cubicBezTo>
                    <a:cubicBezTo>
                      <a:pt x="69007" y="11508"/>
                      <a:pt x="68881" y="11320"/>
                      <a:pt x="68672" y="11320"/>
                    </a:cubicBezTo>
                    <a:cubicBezTo>
                      <a:pt x="68317" y="11320"/>
                      <a:pt x="67835" y="11843"/>
                      <a:pt x="67584" y="12199"/>
                    </a:cubicBezTo>
                    <a:cubicBezTo>
                      <a:pt x="67166" y="12785"/>
                      <a:pt x="67166" y="13224"/>
                      <a:pt x="67145" y="13726"/>
                    </a:cubicBezTo>
                    <a:cubicBezTo>
                      <a:pt x="67145" y="14019"/>
                      <a:pt x="67124" y="14333"/>
                      <a:pt x="67040" y="14689"/>
                    </a:cubicBezTo>
                    <a:cubicBezTo>
                      <a:pt x="66977" y="14982"/>
                      <a:pt x="66810" y="15233"/>
                      <a:pt x="66643" y="15463"/>
                    </a:cubicBezTo>
                    <a:cubicBezTo>
                      <a:pt x="66496" y="15693"/>
                      <a:pt x="66350" y="15902"/>
                      <a:pt x="66287" y="16153"/>
                    </a:cubicBezTo>
                    <a:cubicBezTo>
                      <a:pt x="66224" y="16404"/>
                      <a:pt x="66245" y="16635"/>
                      <a:pt x="66266" y="16886"/>
                    </a:cubicBezTo>
                    <a:cubicBezTo>
                      <a:pt x="66308" y="17116"/>
                      <a:pt x="66329" y="17346"/>
                      <a:pt x="66266" y="17597"/>
                    </a:cubicBezTo>
                    <a:cubicBezTo>
                      <a:pt x="66224" y="17869"/>
                      <a:pt x="66057" y="18099"/>
                      <a:pt x="65910" y="18329"/>
                    </a:cubicBezTo>
                    <a:cubicBezTo>
                      <a:pt x="65743" y="18601"/>
                      <a:pt x="65555" y="18873"/>
                      <a:pt x="65534" y="19187"/>
                    </a:cubicBezTo>
                    <a:cubicBezTo>
                      <a:pt x="65513" y="19417"/>
                      <a:pt x="65576" y="19606"/>
                      <a:pt x="65638" y="19836"/>
                    </a:cubicBezTo>
                    <a:cubicBezTo>
                      <a:pt x="65722" y="20087"/>
                      <a:pt x="65806" y="20338"/>
                      <a:pt x="65743" y="20631"/>
                    </a:cubicBezTo>
                    <a:cubicBezTo>
                      <a:pt x="65659" y="21112"/>
                      <a:pt x="65304" y="21468"/>
                      <a:pt x="64948" y="21844"/>
                    </a:cubicBezTo>
                    <a:cubicBezTo>
                      <a:pt x="64655" y="22158"/>
                      <a:pt x="64341" y="22472"/>
                      <a:pt x="64174" y="22891"/>
                    </a:cubicBezTo>
                    <a:cubicBezTo>
                      <a:pt x="64111" y="23079"/>
                      <a:pt x="64048" y="23246"/>
                      <a:pt x="64006" y="23435"/>
                    </a:cubicBezTo>
                    <a:cubicBezTo>
                      <a:pt x="63881" y="23874"/>
                      <a:pt x="63755" y="24272"/>
                      <a:pt x="63399" y="24272"/>
                    </a:cubicBezTo>
                    <a:cubicBezTo>
                      <a:pt x="63211" y="24272"/>
                      <a:pt x="62981" y="24167"/>
                      <a:pt x="62688" y="23979"/>
                    </a:cubicBezTo>
                    <a:cubicBezTo>
                      <a:pt x="62542" y="23895"/>
                      <a:pt x="62479" y="23749"/>
                      <a:pt x="62437" y="23581"/>
                    </a:cubicBezTo>
                    <a:cubicBezTo>
                      <a:pt x="62395" y="23456"/>
                      <a:pt x="62353" y="23330"/>
                      <a:pt x="62228" y="23246"/>
                    </a:cubicBezTo>
                    <a:cubicBezTo>
                      <a:pt x="62186" y="23225"/>
                      <a:pt x="62123" y="23205"/>
                      <a:pt x="62060" y="23205"/>
                    </a:cubicBezTo>
                    <a:cubicBezTo>
                      <a:pt x="61977" y="23205"/>
                      <a:pt x="61893" y="23225"/>
                      <a:pt x="61809" y="23267"/>
                    </a:cubicBezTo>
                    <a:cubicBezTo>
                      <a:pt x="61726" y="23288"/>
                      <a:pt x="61621" y="23330"/>
                      <a:pt x="61516" y="23330"/>
                    </a:cubicBezTo>
                    <a:cubicBezTo>
                      <a:pt x="61412" y="23330"/>
                      <a:pt x="61328" y="23288"/>
                      <a:pt x="61223" y="23225"/>
                    </a:cubicBezTo>
                    <a:cubicBezTo>
                      <a:pt x="60972" y="23058"/>
                      <a:pt x="60930" y="22807"/>
                      <a:pt x="60889" y="22577"/>
                    </a:cubicBezTo>
                    <a:cubicBezTo>
                      <a:pt x="60826" y="22368"/>
                      <a:pt x="60805" y="22242"/>
                      <a:pt x="60638" y="22242"/>
                    </a:cubicBezTo>
                    <a:cubicBezTo>
                      <a:pt x="60554" y="22242"/>
                      <a:pt x="60407" y="22284"/>
                      <a:pt x="60240" y="22368"/>
                    </a:cubicBezTo>
                    <a:cubicBezTo>
                      <a:pt x="60094" y="22430"/>
                      <a:pt x="60031" y="22577"/>
                      <a:pt x="59947" y="22744"/>
                    </a:cubicBezTo>
                    <a:cubicBezTo>
                      <a:pt x="59780" y="23121"/>
                      <a:pt x="59550" y="23623"/>
                      <a:pt x="58357" y="23811"/>
                    </a:cubicBezTo>
                    <a:cubicBezTo>
                      <a:pt x="58189" y="23832"/>
                      <a:pt x="57938" y="23853"/>
                      <a:pt x="57645" y="23853"/>
                    </a:cubicBezTo>
                    <a:cubicBezTo>
                      <a:pt x="57101" y="23853"/>
                      <a:pt x="56704" y="23749"/>
                      <a:pt x="56474" y="23518"/>
                    </a:cubicBezTo>
                    <a:cubicBezTo>
                      <a:pt x="56348" y="23393"/>
                      <a:pt x="56285" y="23246"/>
                      <a:pt x="56285" y="23037"/>
                    </a:cubicBezTo>
                    <a:cubicBezTo>
                      <a:pt x="56160" y="23079"/>
                      <a:pt x="56055" y="23100"/>
                      <a:pt x="55951" y="23100"/>
                    </a:cubicBezTo>
                    <a:cubicBezTo>
                      <a:pt x="54988" y="23100"/>
                      <a:pt x="54360" y="21531"/>
                      <a:pt x="53754" y="20003"/>
                    </a:cubicBezTo>
                    <a:cubicBezTo>
                      <a:pt x="53189" y="18580"/>
                      <a:pt x="52645" y="17199"/>
                      <a:pt x="51871" y="17199"/>
                    </a:cubicBezTo>
                    <a:cubicBezTo>
                      <a:pt x="51724" y="17199"/>
                      <a:pt x="51557" y="17262"/>
                      <a:pt x="51389" y="17367"/>
                    </a:cubicBezTo>
                    <a:cubicBezTo>
                      <a:pt x="50950" y="17660"/>
                      <a:pt x="51117" y="18246"/>
                      <a:pt x="51285" y="18831"/>
                    </a:cubicBezTo>
                    <a:cubicBezTo>
                      <a:pt x="51410" y="19271"/>
                      <a:pt x="51515" y="19668"/>
                      <a:pt x="51347" y="19920"/>
                    </a:cubicBezTo>
                    <a:cubicBezTo>
                      <a:pt x="51243" y="20045"/>
                      <a:pt x="51075" y="20108"/>
                      <a:pt x="50824" y="20108"/>
                    </a:cubicBezTo>
                    <a:cubicBezTo>
                      <a:pt x="50636" y="20108"/>
                      <a:pt x="50469" y="20003"/>
                      <a:pt x="50259" y="19878"/>
                    </a:cubicBezTo>
                    <a:cubicBezTo>
                      <a:pt x="50050" y="19731"/>
                      <a:pt x="49820" y="19564"/>
                      <a:pt x="49548" y="19564"/>
                    </a:cubicBezTo>
                    <a:cubicBezTo>
                      <a:pt x="49318" y="19564"/>
                      <a:pt x="48251" y="19857"/>
                      <a:pt x="48104" y="19982"/>
                    </a:cubicBezTo>
                    <a:cubicBezTo>
                      <a:pt x="47686" y="20317"/>
                      <a:pt x="47749" y="20464"/>
                      <a:pt x="47853" y="20736"/>
                    </a:cubicBezTo>
                    <a:cubicBezTo>
                      <a:pt x="47895" y="20861"/>
                      <a:pt x="47958" y="21028"/>
                      <a:pt x="47979" y="21259"/>
                    </a:cubicBezTo>
                    <a:cubicBezTo>
                      <a:pt x="48042" y="21824"/>
                      <a:pt x="47832" y="22158"/>
                      <a:pt x="47644" y="22514"/>
                    </a:cubicBezTo>
                    <a:cubicBezTo>
                      <a:pt x="47518" y="22744"/>
                      <a:pt x="47393" y="22995"/>
                      <a:pt x="47330" y="23309"/>
                    </a:cubicBezTo>
                    <a:cubicBezTo>
                      <a:pt x="47288" y="23602"/>
                      <a:pt x="47309" y="23895"/>
                      <a:pt x="47330" y="24146"/>
                    </a:cubicBezTo>
                    <a:cubicBezTo>
                      <a:pt x="47351" y="24439"/>
                      <a:pt x="47372" y="24669"/>
                      <a:pt x="47267" y="24795"/>
                    </a:cubicBezTo>
                    <a:cubicBezTo>
                      <a:pt x="47226" y="24837"/>
                      <a:pt x="47163" y="24878"/>
                      <a:pt x="47058" y="24878"/>
                    </a:cubicBezTo>
                    <a:cubicBezTo>
                      <a:pt x="46870" y="24878"/>
                      <a:pt x="46598" y="24774"/>
                      <a:pt x="46158" y="24544"/>
                    </a:cubicBezTo>
                    <a:cubicBezTo>
                      <a:pt x="45719" y="24334"/>
                      <a:pt x="45489" y="24188"/>
                      <a:pt x="45363" y="24104"/>
                    </a:cubicBezTo>
                    <a:cubicBezTo>
                      <a:pt x="45196" y="24000"/>
                      <a:pt x="45154" y="23979"/>
                      <a:pt x="45008" y="23979"/>
                    </a:cubicBezTo>
                    <a:cubicBezTo>
                      <a:pt x="44966" y="23979"/>
                      <a:pt x="44903" y="23979"/>
                      <a:pt x="44819" y="23979"/>
                    </a:cubicBezTo>
                    <a:cubicBezTo>
                      <a:pt x="44673" y="23979"/>
                      <a:pt x="44443" y="24000"/>
                      <a:pt x="44066" y="24000"/>
                    </a:cubicBezTo>
                    <a:cubicBezTo>
                      <a:pt x="43731" y="24000"/>
                      <a:pt x="43334" y="24000"/>
                      <a:pt x="42915" y="23979"/>
                    </a:cubicBezTo>
                    <a:lnTo>
                      <a:pt x="42811" y="23979"/>
                    </a:lnTo>
                    <a:cubicBezTo>
                      <a:pt x="41723" y="23979"/>
                      <a:pt x="41702" y="24816"/>
                      <a:pt x="41702" y="25799"/>
                    </a:cubicBezTo>
                    <a:cubicBezTo>
                      <a:pt x="41681" y="26364"/>
                      <a:pt x="41681" y="26950"/>
                      <a:pt x="41451" y="27431"/>
                    </a:cubicBezTo>
                    <a:cubicBezTo>
                      <a:pt x="41200" y="27975"/>
                      <a:pt x="40865" y="28038"/>
                      <a:pt x="40593" y="28038"/>
                    </a:cubicBezTo>
                    <a:cubicBezTo>
                      <a:pt x="40467" y="28038"/>
                      <a:pt x="40321" y="28017"/>
                      <a:pt x="40174" y="28017"/>
                    </a:cubicBezTo>
                    <a:cubicBezTo>
                      <a:pt x="40028" y="27996"/>
                      <a:pt x="39881" y="27975"/>
                      <a:pt x="39714" y="27975"/>
                    </a:cubicBezTo>
                    <a:cubicBezTo>
                      <a:pt x="39358" y="27975"/>
                      <a:pt x="39065" y="28080"/>
                      <a:pt x="38814" y="28310"/>
                    </a:cubicBezTo>
                    <a:cubicBezTo>
                      <a:pt x="38521" y="28561"/>
                      <a:pt x="38228" y="28770"/>
                      <a:pt x="37977" y="28959"/>
                    </a:cubicBezTo>
                    <a:cubicBezTo>
                      <a:pt x="36994" y="29712"/>
                      <a:pt x="36345" y="30193"/>
                      <a:pt x="36408" y="31930"/>
                    </a:cubicBezTo>
                    <a:cubicBezTo>
                      <a:pt x="36450" y="32767"/>
                      <a:pt x="36052" y="32955"/>
                      <a:pt x="35634" y="33164"/>
                    </a:cubicBezTo>
                    <a:cubicBezTo>
                      <a:pt x="35383" y="33290"/>
                      <a:pt x="35111" y="33436"/>
                      <a:pt x="34902" y="33729"/>
                    </a:cubicBezTo>
                    <a:cubicBezTo>
                      <a:pt x="34399" y="34461"/>
                      <a:pt x="34734" y="34859"/>
                      <a:pt x="35111" y="35298"/>
                    </a:cubicBezTo>
                    <a:cubicBezTo>
                      <a:pt x="35341" y="35570"/>
                      <a:pt x="35592" y="35863"/>
                      <a:pt x="35655" y="36240"/>
                    </a:cubicBezTo>
                    <a:cubicBezTo>
                      <a:pt x="35864" y="37244"/>
                      <a:pt x="35111" y="38102"/>
                      <a:pt x="34378" y="38918"/>
                    </a:cubicBezTo>
                    <a:cubicBezTo>
                      <a:pt x="33897" y="39483"/>
                      <a:pt x="33395" y="40069"/>
                      <a:pt x="33207" y="40655"/>
                    </a:cubicBezTo>
                    <a:cubicBezTo>
                      <a:pt x="33144" y="40885"/>
                      <a:pt x="33102" y="41262"/>
                      <a:pt x="33081" y="41680"/>
                    </a:cubicBezTo>
                    <a:cubicBezTo>
                      <a:pt x="33039" y="42517"/>
                      <a:pt x="32977" y="43480"/>
                      <a:pt x="32516" y="43772"/>
                    </a:cubicBezTo>
                    <a:cubicBezTo>
                      <a:pt x="32391" y="43856"/>
                      <a:pt x="32244" y="43898"/>
                      <a:pt x="32056" y="43898"/>
                    </a:cubicBezTo>
                    <a:cubicBezTo>
                      <a:pt x="31805" y="43898"/>
                      <a:pt x="31533" y="43814"/>
                      <a:pt x="31282" y="43752"/>
                    </a:cubicBezTo>
                    <a:cubicBezTo>
                      <a:pt x="31031" y="43668"/>
                      <a:pt x="30759" y="43584"/>
                      <a:pt x="30528" y="43584"/>
                    </a:cubicBezTo>
                    <a:cubicBezTo>
                      <a:pt x="30152" y="43584"/>
                      <a:pt x="29901" y="43793"/>
                      <a:pt x="29733" y="44233"/>
                    </a:cubicBezTo>
                    <a:cubicBezTo>
                      <a:pt x="29524" y="44735"/>
                      <a:pt x="29712" y="44944"/>
                      <a:pt x="29922" y="45216"/>
                    </a:cubicBezTo>
                    <a:cubicBezTo>
                      <a:pt x="30089" y="45384"/>
                      <a:pt x="30236" y="45593"/>
                      <a:pt x="30277" y="45907"/>
                    </a:cubicBezTo>
                    <a:cubicBezTo>
                      <a:pt x="30298" y="46304"/>
                      <a:pt x="30068" y="46597"/>
                      <a:pt x="29817" y="46890"/>
                    </a:cubicBezTo>
                    <a:cubicBezTo>
                      <a:pt x="29671" y="47078"/>
                      <a:pt x="29503" y="47288"/>
                      <a:pt x="29420" y="47497"/>
                    </a:cubicBezTo>
                    <a:cubicBezTo>
                      <a:pt x="29189" y="48125"/>
                      <a:pt x="29168" y="48836"/>
                      <a:pt x="29127" y="49547"/>
                    </a:cubicBezTo>
                    <a:cubicBezTo>
                      <a:pt x="29106" y="50154"/>
                      <a:pt x="29085" y="50782"/>
                      <a:pt x="28917" y="51347"/>
                    </a:cubicBezTo>
                    <a:cubicBezTo>
                      <a:pt x="28708" y="52100"/>
                      <a:pt x="28436" y="52811"/>
                      <a:pt x="28185" y="53502"/>
                    </a:cubicBezTo>
                    <a:cubicBezTo>
                      <a:pt x="27976" y="54046"/>
                      <a:pt x="27767" y="54590"/>
                      <a:pt x="27599" y="55134"/>
                    </a:cubicBezTo>
                    <a:cubicBezTo>
                      <a:pt x="27285" y="56096"/>
                      <a:pt x="27536" y="56515"/>
                      <a:pt x="27829" y="57017"/>
                    </a:cubicBezTo>
                    <a:cubicBezTo>
                      <a:pt x="27997" y="57310"/>
                      <a:pt x="28185" y="57624"/>
                      <a:pt x="28332" y="58084"/>
                    </a:cubicBezTo>
                    <a:cubicBezTo>
                      <a:pt x="28499" y="58691"/>
                      <a:pt x="28478" y="59068"/>
                      <a:pt x="28290" y="59319"/>
                    </a:cubicBezTo>
                    <a:cubicBezTo>
                      <a:pt x="28018" y="59674"/>
                      <a:pt x="27432" y="59695"/>
                      <a:pt x="26679" y="59695"/>
                    </a:cubicBezTo>
                    <a:cubicBezTo>
                      <a:pt x="24816" y="59695"/>
                      <a:pt x="21992" y="59716"/>
                      <a:pt x="21845" y="65805"/>
                    </a:cubicBezTo>
                    <a:cubicBezTo>
                      <a:pt x="21845" y="66265"/>
                      <a:pt x="21950" y="66516"/>
                      <a:pt x="22075" y="66830"/>
                    </a:cubicBezTo>
                    <a:cubicBezTo>
                      <a:pt x="22138" y="66998"/>
                      <a:pt x="22222" y="67165"/>
                      <a:pt x="22285" y="67395"/>
                    </a:cubicBezTo>
                    <a:cubicBezTo>
                      <a:pt x="22410" y="67835"/>
                      <a:pt x="22410" y="68295"/>
                      <a:pt x="22431" y="68755"/>
                    </a:cubicBezTo>
                    <a:cubicBezTo>
                      <a:pt x="22431" y="69090"/>
                      <a:pt x="22431" y="69446"/>
                      <a:pt x="22494" y="69801"/>
                    </a:cubicBezTo>
                    <a:cubicBezTo>
                      <a:pt x="22557" y="70115"/>
                      <a:pt x="22640" y="70429"/>
                      <a:pt x="22724" y="70722"/>
                    </a:cubicBezTo>
                    <a:cubicBezTo>
                      <a:pt x="22891" y="71371"/>
                      <a:pt x="23059" y="71977"/>
                      <a:pt x="22954" y="72710"/>
                    </a:cubicBezTo>
                    <a:cubicBezTo>
                      <a:pt x="22912" y="73003"/>
                      <a:pt x="22829" y="73317"/>
                      <a:pt x="22724" y="73651"/>
                    </a:cubicBezTo>
                    <a:cubicBezTo>
                      <a:pt x="22557" y="74237"/>
                      <a:pt x="22389" y="74823"/>
                      <a:pt x="22494" y="75388"/>
                    </a:cubicBezTo>
                    <a:cubicBezTo>
                      <a:pt x="22619" y="75974"/>
                      <a:pt x="23101" y="76455"/>
                      <a:pt x="23561" y="76936"/>
                    </a:cubicBezTo>
                    <a:cubicBezTo>
                      <a:pt x="24210" y="77606"/>
                      <a:pt x="24879" y="78275"/>
                      <a:pt x="24649" y="79238"/>
                    </a:cubicBezTo>
                    <a:cubicBezTo>
                      <a:pt x="24586" y="79531"/>
                      <a:pt x="24398" y="79740"/>
                      <a:pt x="24230" y="79949"/>
                    </a:cubicBezTo>
                    <a:cubicBezTo>
                      <a:pt x="24042" y="80180"/>
                      <a:pt x="23854" y="80410"/>
                      <a:pt x="23791" y="80744"/>
                    </a:cubicBezTo>
                    <a:cubicBezTo>
                      <a:pt x="23728" y="81037"/>
                      <a:pt x="23812" y="81435"/>
                      <a:pt x="23917" y="81937"/>
                    </a:cubicBezTo>
                    <a:cubicBezTo>
                      <a:pt x="24189" y="83151"/>
                      <a:pt x="24565" y="84992"/>
                      <a:pt x="23101" y="87545"/>
                    </a:cubicBezTo>
                    <a:cubicBezTo>
                      <a:pt x="22891" y="87900"/>
                      <a:pt x="22640" y="88235"/>
                      <a:pt x="22389" y="88570"/>
                    </a:cubicBezTo>
                    <a:cubicBezTo>
                      <a:pt x="21866" y="89281"/>
                      <a:pt x="21343" y="89993"/>
                      <a:pt x="21197" y="90830"/>
                    </a:cubicBezTo>
                    <a:cubicBezTo>
                      <a:pt x="21176" y="90955"/>
                      <a:pt x="21197" y="91248"/>
                      <a:pt x="21197" y="91604"/>
                    </a:cubicBezTo>
                    <a:cubicBezTo>
                      <a:pt x="21238" y="92420"/>
                      <a:pt x="21280" y="93571"/>
                      <a:pt x="20925" y="93926"/>
                    </a:cubicBezTo>
                    <a:cubicBezTo>
                      <a:pt x="20862" y="94010"/>
                      <a:pt x="20778" y="94052"/>
                      <a:pt x="20673" y="94052"/>
                    </a:cubicBezTo>
                    <a:cubicBezTo>
                      <a:pt x="20360" y="94052"/>
                      <a:pt x="19920" y="93675"/>
                      <a:pt x="19355" y="92922"/>
                    </a:cubicBezTo>
                    <a:cubicBezTo>
                      <a:pt x="19167" y="92692"/>
                      <a:pt x="18916" y="92545"/>
                      <a:pt x="18644" y="92420"/>
                    </a:cubicBezTo>
                    <a:cubicBezTo>
                      <a:pt x="18309" y="92252"/>
                      <a:pt x="17953" y="92064"/>
                      <a:pt x="17828" y="91667"/>
                    </a:cubicBezTo>
                    <a:cubicBezTo>
                      <a:pt x="17681" y="91164"/>
                      <a:pt x="17828" y="90390"/>
                      <a:pt x="17974" y="89721"/>
                    </a:cubicBezTo>
                    <a:cubicBezTo>
                      <a:pt x="18037" y="89407"/>
                      <a:pt x="18079" y="89135"/>
                      <a:pt x="18100" y="88884"/>
                    </a:cubicBezTo>
                    <a:cubicBezTo>
                      <a:pt x="18184" y="88005"/>
                      <a:pt x="18100" y="87691"/>
                      <a:pt x="17995" y="87586"/>
                    </a:cubicBezTo>
                    <a:cubicBezTo>
                      <a:pt x="17953" y="87545"/>
                      <a:pt x="17932" y="87524"/>
                      <a:pt x="17870" y="87524"/>
                    </a:cubicBezTo>
                    <a:cubicBezTo>
                      <a:pt x="17744" y="87524"/>
                      <a:pt x="17514" y="87691"/>
                      <a:pt x="17284" y="88026"/>
                    </a:cubicBezTo>
                    <a:cubicBezTo>
                      <a:pt x="16635" y="88863"/>
                      <a:pt x="16008" y="90411"/>
                      <a:pt x="16112" y="90809"/>
                    </a:cubicBezTo>
                    <a:cubicBezTo>
                      <a:pt x="16217" y="91144"/>
                      <a:pt x="16405" y="91311"/>
                      <a:pt x="16614" y="91478"/>
                    </a:cubicBezTo>
                    <a:cubicBezTo>
                      <a:pt x="16886" y="91708"/>
                      <a:pt x="17158" y="91918"/>
                      <a:pt x="16907" y="92566"/>
                    </a:cubicBezTo>
                    <a:cubicBezTo>
                      <a:pt x="16719" y="93089"/>
                      <a:pt x="16238" y="93550"/>
                      <a:pt x="15715" y="93738"/>
                    </a:cubicBezTo>
                    <a:cubicBezTo>
                      <a:pt x="15610" y="93759"/>
                      <a:pt x="15505" y="93780"/>
                      <a:pt x="15401" y="93780"/>
                    </a:cubicBezTo>
                    <a:cubicBezTo>
                      <a:pt x="15338" y="93780"/>
                      <a:pt x="15275" y="93780"/>
                      <a:pt x="15212" y="93780"/>
                    </a:cubicBezTo>
                    <a:cubicBezTo>
                      <a:pt x="15150" y="93759"/>
                      <a:pt x="15087" y="93759"/>
                      <a:pt x="15003" y="93759"/>
                    </a:cubicBezTo>
                    <a:cubicBezTo>
                      <a:pt x="14606" y="93759"/>
                      <a:pt x="14062" y="93947"/>
                      <a:pt x="12806" y="96061"/>
                    </a:cubicBezTo>
                    <a:cubicBezTo>
                      <a:pt x="12325" y="96897"/>
                      <a:pt x="11760" y="97295"/>
                      <a:pt x="11090" y="97755"/>
                    </a:cubicBezTo>
                    <a:cubicBezTo>
                      <a:pt x="10798" y="97944"/>
                      <a:pt x="10505" y="98153"/>
                      <a:pt x="10191" y="98404"/>
                    </a:cubicBezTo>
                    <a:cubicBezTo>
                      <a:pt x="9312" y="99136"/>
                      <a:pt x="8496" y="99492"/>
                      <a:pt x="7722" y="994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9"/>
            <p:cNvSpPr/>
            <p:nvPr/>
          </p:nvSpPr>
          <p:spPr>
            <a:xfrm>
              <a:off x="8083370" y="1421521"/>
              <a:ext cx="73505" cy="93888"/>
            </a:xfrm>
            <a:custGeom>
              <a:avLst/>
              <a:gdLst/>
              <a:ahLst/>
              <a:cxnLst/>
              <a:rect l="l" t="t" r="r" b="b"/>
              <a:pathLst>
                <a:path w="2261" h="2888" extrusionOk="0">
                  <a:moveTo>
                    <a:pt x="1403" y="2888"/>
                  </a:moveTo>
                  <a:cubicBezTo>
                    <a:pt x="838" y="2888"/>
                    <a:pt x="168" y="2239"/>
                    <a:pt x="84" y="1988"/>
                  </a:cubicBezTo>
                  <a:cubicBezTo>
                    <a:pt x="63" y="1988"/>
                    <a:pt x="42" y="1967"/>
                    <a:pt x="22" y="1946"/>
                  </a:cubicBezTo>
                  <a:cubicBezTo>
                    <a:pt x="1" y="1925"/>
                    <a:pt x="1" y="1905"/>
                    <a:pt x="1" y="1863"/>
                  </a:cubicBezTo>
                  <a:cubicBezTo>
                    <a:pt x="1" y="1674"/>
                    <a:pt x="189" y="1402"/>
                    <a:pt x="461" y="1402"/>
                  </a:cubicBezTo>
                  <a:cubicBezTo>
                    <a:pt x="587" y="1402"/>
                    <a:pt x="733" y="1465"/>
                    <a:pt x="879" y="1612"/>
                  </a:cubicBezTo>
                  <a:cubicBezTo>
                    <a:pt x="1026" y="1444"/>
                    <a:pt x="984" y="1193"/>
                    <a:pt x="963" y="942"/>
                  </a:cubicBezTo>
                  <a:cubicBezTo>
                    <a:pt x="921" y="586"/>
                    <a:pt x="879" y="231"/>
                    <a:pt x="1277" y="63"/>
                  </a:cubicBezTo>
                  <a:cubicBezTo>
                    <a:pt x="1382" y="21"/>
                    <a:pt x="1465" y="0"/>
                    <a:pt x="1549" y="0"/>
                  </a:cubicBezTo>
                  <a:cubicBezTo>
                    <a:pt x="1695" y="0"/>
                    <a:pt x="1821" y="63"/>
                    <a:pt x="1905" y="168"/>
                  </a:cubicBezTo>
                  <a:cubicBezTo>
                    <a:pt x="2260" y="565"/>
                    <a:pt x="2198" y="1591"/>
                    <a:pt x="2156" y="1967"/>
                  </a:cubicBezTo>
                  <a:cubicBezTo>
                    <a:pt x="2030" y="2741"/>
                    <a:pt x="1675" y="2888"/>
                    <a:pt x="1403" y="28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8080639" y="1420839"/>
              <a:ext cx="76918" cy="95936"/>
            </a:xfrm>
            <a:custGeom>
              <a:avLst/>
              <a:gdLst/>
              <a:ahLst/>
              <a:cxnLst/>
              <a:rect l="l" t="t" r="r" b="b"/>
              <a:pathLst>
                <a:path w="2366" h="2951" extrusionOk="0">
                  <a:moveTo>
                    <a:pt x="1633" y="63"/>
                  </a:moveTo>
                  <a:cubicBezTo>
                    <a:pt x="2323" y="63"/>
                    <a:pt x="2261" y="1507"/>
                    <a:pt x="2198" y="1967"/>
                  </a:cubicBezTo>
                  <a:cubicBezTo>
                    <a:pt x="2093" y="2658"/>
                    <a:pt x="1821" y="2888"/>
                    <a:pt x="1487" y="2888"/>
                  </a:cubicBezTo>
                  <a:cubicBezTo>
                    <a:pt x="922" y="2888"/>
                    <a:pt x="231" y="2198"/>
                    <a:pt x="210" y="1988"/>
                  </a:cubicBezTo>
                  <a:cubicBezTo>
                    <a:pt x="1" y="1988"/>
                    <a:pt x="189" y="1444"/>
                    <a:pt x="545" y="1444"/>
                  </a:cubicBezTo>
                  <a:cubicBezTo>
                    <a:pt x="671" y="1444"/>
                    <a:pt x="796" y="1507"/>
                    <a:pt x="963" y="1674"/>
                  </a:cubicBezTo>
                  <a:cubicBezTo>
                    <a:pt x="1382" y="1277"/>
                    <a:pt x="691" y="398"/>
                    <a:pt x="1382" y="126"/>
                  </a:cubicBezTo>
                  <a:cubicBezTo>
                    <a:pt x="1487" y="84"/>
                    <a:pt x="1570" y="63"/>
                    <a:pt x="1633" y="63"/>
                  </a:cubicBezTo>
                  <a:close/>
                  <a:moveTo>
                    <a:pt x="1633" y="1"/>
                  </a:moveTo>
                  <a:cubicBezTo>
                    <a:pt x="1549" y="1"/>
                    <a:pt x="1466" y="21"/>
                    <a:pt x="1361" y="63"/>
                  </a:cubicBezTo>
                  <a:cubicBezTo>
                    <a:pt x="922" y="231"/>
                    <a:pt x="984" y="628"/>
                    <a:pt x="1005" y="963"/>
                  </a:cubicBezTo>
                  <a:cubicBezTo>
                    <a:pt x="1047" y="1193"/>
                    <a:pt x="1068" y="1423"/>
                    <a:pt x="943" y="1570"/>
                  </a:cubicBezTo>
                  <a:cubicBezTo>
                    <a:pt x="817" y="1444"/>
                    <a:pt x="671" y="1382"/>
                    <a:pt x="545" y="1382"/>
                  </a:cubicBezTo>
                  <a:cubicBezTo>
                    <a:pt x="252" y="1382"/>
                    <a:pt x="64" y="1674"/>
                    <a:pt x="64" y="1884"/>
                  </a:cubicBezTo>
                  <a:cubicBezTo>
                    <a:pt x="64" y="1926"/>
                    <a:pt x="64" y="1967"/>
                    <a:pt x="85" y="1988"/>
                  </a:cubicBezTo>
                  <a:cubicBezTo>
                    <a:pt x="106" y="2009"/>
                    <a:pt x="126" y="2030"/>
                    <a:pt x="147" y="2030"/>
                  </a:cubicBezTo>
                  <a:cubicBezTo>
                    <a:pt x="252" y="2323"/>
                    <a:pt x="922" y="2951"/>
                    <a:pt x="1487" y="2951"/>
                  </a:cubicBezTo>
                  <a:cubicBezTo>
                    <a:pt x="1779" y="2951"/>
                    <a:pt x="2156" y="2783"/>
                    <a:pt x="2261" y="1988"/>
                  </a:cubicBezTo>
                  <a:cubicBezTo>
                    <a:pt x="2323" y="1612"/>
                    <a:pt x="2365" y="586"/>
                    <a:pt x="2010" y="168"/>
                  </a:cubicBezTo>
                  <a:cubicBezTo>
                    <a:pt x="1905" y="63"/>
                    <a:pt x="1779" y="1"/>
                    <a:pt x="1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7575924" y="1017457"/>
              <a:ext cx="93238" cy="64662"/>
            </a:xfrm>
            <a:custGeom>
              <a:avLst/>
              <a:gdLst/>
              <a:ahLst/>
              <a:cxnLst/>
              <a:rect l="l" t="t" r="r" b="b"/>
              <a:pathLst>
                <a:path w="2868" h="1989" extrusionOk="0">
                  <a:moveTo>
                    <a:pt x="879" y="1989"/>
                  </a:moveTo>
                  <a:cubicBezTo>
                    <a:pt x="649" y="1989"/>
                    <a:pt x="461" y="1947"/>
                    <a:pt x="314" y="1884"/>
                  </a:cubicBezTo>
                  <a:cubicBezTo>
                    <a:pt x="294" y="1884"/>
                    <a:pt x="294" y="1863"/>
                    <a:pt x="294" y="1842"/>
                  </a:cubicBezTo>
                  <a:cubicBezTo>
                    <a:pt x="398" y="1507"/>
                    <a:pt x="607" y="1235"/>
                    <a:pt x="921" y="1047"/>
                  </a:cubicBezTo>
                  <a:cubicBezTo>
                    <a:pt x="335" y="1005"/>
                    <a:pt x="1" y="880"/>
                    <a:pt x="22" y="691"/>
                  </a:cubicBezTo>
                  <a:cubicBezTo>
                    <a:pt x="22" y="503"/>
                    <a:pt x="377" y="357"/>
                    <a:pt x="775" y="357"/>
                  </a:cubicBezTo>
                  <a:cubicBezTo>
                    <a:pt x="921" y="357"/>
                    <a:pt x="1047" y="377"/>
                    <a:pt x="1172" y="398"/>
                  </a:cubicBezTo>
                  <a:cubicBezTo>
                    <a:pt x="1319" y="147"/>
                    <a:pt x="1528" y="1"/>
                    <a:pt x="1758" y="1"/>
                  </a:cubicBezTo>
                  <a:cubicBezTo>
                    <a:pt x="1926" y="1"/>
                    <a:pt x="2051" y="64"/>
                    <a:pt x="2135" y="210"/>
                  </a:cubicBezTo>
                  <a:cubicBezTo>
                    <a:pt x="2239" y="377"/>
                    <a:pt x="2219" y="608"/>
                    <a:pt x="2093" y="859"/>
                  </a:cubicBezTo>
                  <a:lnTo>
                    <a:pt x="2219" y="859"/>
                  </a:lnTo>
                  <a:cubicBezTo>
                    <a:pt x="2428" y="859"/>
                    <a:pt x="2595" y="880"/>
                    <a:pt x="2700" y="921"/>
                  </a:cubicBezTo>
                  <a:cubicBezTo>
                    <a:pt x="2846" y="984"/>
                    <a:pt x="2867" y="1047"/>
                    <a:pt x="2867" y="1110"/>
                  </a:cubicBezTo>
                  <a:cubicBezTo>
                    <a:pt x="2867" y="1445"/>
                    <a:pt x="1758" y="1989"/>
                    <a:pt x="879" y="1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6685513" y="1507900"/>
              <a:ext cx="125878" cy="115670"/>
            </a:xfrm>
            <a:custGeom>
              <a:avLst/>
              <a:gdLst/>
              <a:ahLst/>
              <a:cxnLst/>
              <a:rect l="l" t="t" r="r" b="b"/>
              <a:pathLst>
                <a:path w="3872" h="3558" extrusionOk="0">
                  <a:moveTo>
                    <a:pt x="1779" y="3558"/>
                  </a:moveTo>
                  <a:cubicBezTo>
                    <a:pt x="1570" y="3558"/>
                    <a:pt x="1277" y="3349"/>
                    <a:pt x="900" y="2909"/>
                  </a:cubicBezTo>
                  <a:cubicBezTo>
                    <a:pt x="817" y="2805"/>
                    <a:pt x="712" y="2742"/>
                    <a:pt x="607" y="2658"/>
                  </a:cubicBezTo>
                  <a:cubicBezTo>
                    <a:pt x="315" y="2470"/>
                    <a:pt x="1" y="2261"/>
                    <a:pt x="356" y="1654"/>
                  </a:cubicBezTo>
                  <a:cubicBezTo>
                    <a:pt x="503" y="1424"/>
                    <a:pt x="649" y="1298"/>
                    <a:pt x="817" y="1298"/>
                  </a:cubicBezTo>
                  <a:cubicBezTo>
                    <a:pt x="963" y="1298"/>
                    <a:pt x="1110" y="1382"/>
                    <a:pt x="1256" y="1445"/>
                  </a:cubicBezTo>
                  <a:cubicBezTo>
                    <a:pt x="1444" y="1528"/>
                    <a:pt x="1654" y="1633"/>
                    <a:pt x="1884" y="1633"/>
                  </a:cubicBezTo>
                  <a:lnTo>
                    <a:pt x="1884" y="1570"/>
                  </a:lnTo>
                  <a:cubicBezTo>
                    <a:pt x="1884" y="1361"/>
                    <a:pt x="1884" y="1172"/>
                    <a:pt x="1591" y="963"/>
                  </a:cubicBezTo>
                  <a:cubicBezTo>
                    <a:pt x="1591" y="963"/>
                    <a:pt x="1591" y="963"/>
                    <a:pt x="1591" y="942"/>
                  </a:cubicBezTo>
                  <a:cubicBezTo>
                    <a:pt x="1591" y="921"/>
                    <a:pt x="1591" y="921"/>
                    <a:pt x="1612" y="921"/>
                  </a:cubicBezTo>
                  <a:cubicBezTo>
                    <a:pt x="1926" y="817"/>
                    <a:pt x="2135" y="566"/>
                    <a:pt x="2323" y="356"/>
                  </a:cubicBezTo>
                  <a:cubicBezTo>
                    <a:pt x="2491" y="168"/>
                    <a:pt x="2637" y="1"/>
                    <a:pt x="2804" y="1"/>
                  </a:cubicBezTo>
                  <a:cubicBezTo>
                    <a:pt x="2993" y="1"/>
                    <a:pt x="3202" y="231"/>
                    <a:pt x="3432" y="712"/>
                  </a:cubicBezTo>
                  <a:cubicBezTo>
                    <a:pt x="3704" y="1277"/>
                    <a:pt x="3872" y="2093"/>
                    <a:pt x="3620" y="2700"/>
                  </a:cubicBezTo>
                  <a:cubicBezTo>
                    <a:pt x="3495" y="3014"/>
                    <a:pt x="3286" y="3244"/>
                    <a:pt x="2993" y="3349"/>
                  </a:cubicBezTo>
                  <a:cubicBezTo>
                    <a:pt x="2972" y="3349"/>
                    <a:pt x="2951" y="3349"/>
                    <a:pt x="2930" y="3349"/>
                  </a:cubicBezTo>
                  <a:cubicBezTo>
                    <a:pt x="2867" y="3349"/>
                    <a:pt x="2763" y="3307"/>
                    <a:pt x="2658" y="3244"/>
                  </a:cubicBezTo>
                  <a:cubicBezTo>
                    <a:pt x="2532" y="3202"/>
                    <a:pt x="2407" y="3118"/>
                    <a:pt x="2302" y="3118"/>
                  </a:cubicBezTo>
                  <a:lnTo>
                    <a:pt x="2281" y="3118"/>
                  </a:lnTo>
                  <a:cubicBezTo>
                    <a:pt x="2239" y="3139"/>
                    <a:pt x="2198" y="3202"/>
                    <a:pt x="2135" y="3265"/>
                  </a:cubicBezTo>
                  <a:cubicBezTo>
                    <a:pt x="2072" y="3390"/>
                    <a:pt x="1967" y="3558"/>
                    <a:pt x="1779" y="35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6527028" y="1691580"/>
              <a:ext cx="143563" cy="172790"/>
            </a:xfrm>
            <a:custGeom>
              <a:avLst/>
              <a:gdLst/>
              <a:ahLst/>
              <a:cxnLst/>
              <a:rect l="l" t="t" r="r" b="b"/>
              <a:pathLst>
                <a:path w="4416" h="5315" extrusionOk="0">
                  <a:moveTo>
                    <a:pt x="1193" y="5315"/>
                  </a:moveTo>
                  <a:cubicBezTo>
                    <a:pt x="1193" y="5315"/>
                    <a:pt x="1172" y="5315"/>
                    <a:pt x="1172" y="5315"/>
                  </a:cubicBezTo>
                  <a:cubicBezTo>
                    <a:pt x="900" y="5085"/>
                    <a:pt x="942" y="4771"/>
                    <a:pt x="984" y="4457"/>
                  </a:cubicBezTo>
                  <a:cubicBezTo>
                    <a:pt x="1005" y="4227"/>
                    <a:pt x="1026" y="3997"/>
                    <a:pt x="942" y="3787"/>
                  </a:cubicBezTo>
                  <a:cubicBezTo>
                    <a:pt x="879" y="3850"/>
                    <a:pt x="816" y="3934"/>
                    <a:pt x="733" y="4017"/>
                  </a:cubicBezTo>
                  <a:cubicBezTo>
                    <a:pt x="586" y="4164"/>
                    <a:pt x="440" y="4331"/>
                    <a:pt x="356" y="4457"/>
                  </a:cubicBezTo>
                  <a:cubicBezTo>
                    <a:pt x="356" y="4478"/>
                    <a:pt x="356" y="4478"/>
                    <a:pt x="335" y="4478"/>
                  </a:cubicBezTo>
                  <a:lnTo>
                    <a:pt x="335" y="4478"/>
                  </a:lnTo>
                  <a:cubicBezTo>
                    <a:pt x="314" y="4478"/>
                    <a:pt x="314" y="4478"/>
                    <a:pt x="314" y="4478"/>
                  </a:cubicBezTo>
                  <a:cubicBezTo>
                    <a:pt x="126" y="4310"/>
                    <a:pt x="42" y="4143"/>
                    <a:pt x="21" y="3955"/>
                  </a:cubicBezTo>
                  <a:cubicBezTo>
                    <a:pt x="0" y="3599"/>
                    <a:pt x="314" y="3264"/>
                    <a:pt x="586" y="2950"/>
                  </a:cubicBezTo>
                  <a:cubicBezTo>
                    <a:pt x="816" y="2699"/>
                    <a:pt x="1047" y="2469"/>
                    <a:pt x="1109" y="2218"/>
                  </a:cubicBezTo>
                  <a:cubicBezTo>
                    <a:pt x="1151" y="2030"/>
                    <a:pt x="1151" y="1758"/>
                    <a:pt x="1151" y="1486"/>
                  </a:cubicBezTo>
                  <a:cubicBezTo>
                    <a:pt x="1109" y="837"/>
                    <a:pt x="1088" y="84"/>
                    <a:pt x="1925" y="0"/>
                  </a:cubicBezTo>
                  <a:lnTo>
                    <a:pt x="1925" y="0"/>
                  </a:lnTo>
                  <a:cubicBezTo>
                    <a:pt x="1946" y="0"/>
                    <a:pt x="1946" y="0"/>
                    <a:pt x="1967" y="21"/>
                  </a:cubicBezTo>
                  <a:cubicBezTo>
                    <a:pt x="2197" y="586"/>
                    <a:pt x="2114" y="1151"/>
                    <a:pt x="2030" y="1632"/>
                  </a:cubicBezTo>
                  <a:cubicBezTo>
                    <a:pt x="1988" y="1925"/>
                    <a:pt x="1946" y="2176"/>
                    <a:pt x="1988" y="2385"/>
                  </a:cubicBezTo>
                  <a:cubicBezTo>
                    <a:pt x="2051" y="2699"/>
                    <a:pt x="2135" y="2741"/>
                    <a:pt x="2156" y="2741"/>
                  </a:cubicBezTo>
                  <a:cubicBezTo>
                    <a:pt x="2239" y="2741"/>
                    <a:pt x="2386" y="2365"/>
                    <a:pt x="2490" y="2030"/>
                  </a:cubicBezTo>
                  <a:cubicBezTo>
                    <a:pt x="2658" y="1611"/>
                    <a:pt x="2825" y="1130"/>
                    <a:pt x="3055" y="900"/>
                  </a:cubicBezTo>
                  <a:cubicBezTo>
                    <a:pt x="3265" y="712"/>
                    <a:pt x="3516" y="586"/>
                    <a:pt x="3746" y="586"/>
                  </a:cubicBezTo>
                  <a:cubicBezTo>
                    <a:pt x="3976" y="586"/>
                    <a:pt x="4164" y="712"/>
                    <a:pt x="4227" y="900"/>
                  </a:cubicBezTo>
                  <a:cubicBezTo>
                    <a:pt x="4415" y="1423"/>
                    <a:pt x="3850" y="2323"/>
                    <a:pt x="2721" y="3285"/>
                  </a:cubicBezTo>
                  <a:cubicBezTo>
                    <a:pt x="2072" y="3829"/>
                    <a:pt x="1863" y="4206"/>
                    <a:pt x="1486" y="4854"/>
                  </a:cubicBezTo>
                  <a:cubicBezTo>
                    <a:pt x="1402" y="5001"/>
                    <a:pt x="1319" y="5147"/>
                    <a:pt x="1214" y="5315"/>
                  </a:cubicBezTo>
                  <a:cubicBezTo>
                    <a:pt x="1214" y="5315"/>
                    <a:pt x="1214" y="5315"/>
                    <a:pt x="1193" y="5315"/>
                  </a:cubicBezTo>
                  <a:lnTo>
                    <a:pt x="1193" y="531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7235807" y="1116092"/>
              <a:ext cx="145611" cy="104812"/>
            </a:xfrm>
            <a:custGeom>
              <a:avLst/>
              <a:gdLst/>
              <a:ahLst/>
              <a:cxnLst/>
              <a:rect l="l" t="t" r="r" b="b"/>
              <a:pathLst>
                <a:path w="4479" h="3224" extrusionOk="0">
                  <a:moveTo>
                    <a:pt x="1696" y="3223"/>
                  </a:moveTo>
                  <a:cubicBezTo>
                    <a:pt x="1549" y="3223"/>
                    <a:pt x="1424" y="3181"/>
                    <a:pt x="1340" y="3077"/>
                  </a:cubicBezTo>
                  <a:cubicBezTo>
                    <a:pt x="1256" y="2972"/>
                    <a:pt x="1193" y="2825"/>
                    <a:pt x="1193" y="2658"/>
                  </a:cubicBezTo>
                  <a:cubicBezTo>
                    <a:pt x="1173" y="2679"/>
                    <a:pt x="1173" y="2700"/>
                    <a:pt x="1152" y="2721"/>
                  </a:cubicBezTo>
                  <a:cubicBezTo>
                    <a:pt x="963" y="2909"/>
                    <a:pt x="754" y="3118"/>
                    <a:pt x="503" y="3118"/>
                  </a:cubicBezTo>
                  <a:cubicBezTo>
                    <a:pt x="398" y="3118"/>
                    <a:pt x="294" y="3077"/>
                    <a:pt x="189" y="2972"/>
                  </a:cubicBezTo>
                  <a:cubicBezTo>
                    <a:pt x="43" y="2825"/>
                    <a:pt x="1" y="2637"/>
                    <a:pt x="85" y="2428"/>
                  </a:cubicBezTo>
                  <a:cubicBezTo>
                    <a:pt x="273" y="1968"/>
                    <a:pt x="1047" y="1486"/>
                    <a:pt x="1612" y="1486"/>
                  </a:cubicBezTo>
                  <a:cubicBezTo>
                    <a:pt x="1800" y="1486"/>
                    <a:pt x="1947" y="1549"/>
                    <a:pt x="2030" y="1675"/>
                  </a:cubicBezTo>
                  <a:cubicBezTo>
                    <a:pt x="2135" y="1800"/>
                    <a:pt x="2156" y="1989"/>
                    <a:pt x="2093" y="2240"/>
                  </a:cubicBezTo>
                  <a:cubicBezTo>
                    <a:pt x="2114" y="2219"/>
                    <a:pt x="2135" y="2177"/>
                    <a:pt x="2135" y="2156"/>
                  </a:cubicBezTo>
                  <a:cubicBezTo>
                    <a:pt x="2449" y="1675"/>
                    <a:pt x="3223" y="398"/>
                    <a:pt x="4269" y="1"/>
                  </a:cubicBezTo>
                  <a:cubicBezTo>
                    <a:pt x="4269" y="1"/>
                    <a:pt x="4290" y="1"/>
                    <a:pt x="4311" y="1"/>
                  </a:cubicBezTo>
                  <a:cubicBezTo>
                    <a:pt x="4374" y="1"/>
                    <a:pt x="4416" y="43"/>
                    <a:pt x="4458" y="105"/>
                  </a:cubicBezTo>
                  <a:cubicBezTo>
                    <a:pt x="4478" y="168"/>
                    <a:pt x="4458" y="231"/>
                    <a:pt x="4416" y="273"/>
                  </a:cubicBezTo>
                  <a:cubicBezTo>
                    <a:pt x="3265" y="1424"/>
                    <a:pt x="2972" y="1989"/>
                    <a:pt x="2784" y="2344"/>
                  </a:cubicBezTo>
                  <a:cubicBezTo>
                    <a:pt x="2637" y="2595"/>
                    <a:pt x="2554" y="2784"/>
                    <a:pt x="2261" y="2993"/>
                  </a:cubicBezTo>
                  <a:cubicBezTo>
                    <a:pt x="2072" y="3139"/>
                    <a:pt x="1863" y="3223"/>
                    <a:pt x="1696" y="3223"/>
                  </a:cubicBezTo>
                  <a:lnTo>
                    <a:pt x="1696" y="322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7336490" y="1184817"/>
              <a:ext cx="70774" cy="93888"/>
            </a:xfrm>
            <a:custGeom>
              <a:avLst/>
              <a:gdLst/>
              <a:ahLst/>
              <a:cxnLst/>
              <a:rect l="l" t="t" r="r" b="b"/>
              <a:pathLst>
                <a:path w="2177" h="2888" extrusionOk="0">
                  <a:moveTo>
                    <a:pt x="984" y="2888"/>
                  </a:moveTo>
                  <a:cubicBezTo>
                    <a:pt x="921" y="2888"/>
                    <a:pt x="858" y="2867"/>
                    <a:pt x="796" y="2846"/>
                  </a:cubicBezTo>
                  <a:cubicBezTo>
                    <a:pt x="210" y="2616"/>
                    <a:pt x="252" y="2155"/>
                    <a:pt x="252" y="1779"/>
                  </a:cubicBezTo>
                  <a:cubicBezTo>
                    <a:pt x="252" y="1737"/>
                    <a:pt x="273" y="1695"/>
                    <a:pt x="273" y="1653"/>
                  </a:cubicBezTo>
                  <a:cubicBezTo>
                    <a:pt x="231" y="1674"/>
                    <a:pt x="189" y="1695"/>
                    <a:pt x="147" y="1695"/>
                  </a:cubicBezTo>
                  <a:cubicBezTo>
                    <a:pt x="63" y="1695"/>
                    <a:pt x="1" y="1590"/>
                    <a:pt x="1" y="1465"/>
                  </a:cubicBezTo>
                  <a:cubicBezTo>
                    <a:pt x="1" y="1339"/>
                    <a:pt x="42" y="1214"/>
                    <a:pt x="105" y="1109"/>
                  </a:cubicBezTo>
                  <a:cubicBezTo>
                    <a:pt x="189" y="983"/>
                    <a:pt x="335" y="921"/>
                    <a:pt x="461" y="921"/>
                  </a:cubicBezTo>
                  <a:cubicBezTo>
                    <a:pt x="545" y="921"/>
                    <a:pt x="607" y="921"/>
                    <a:pt x="691" y="963"/>
                  </a:cubicBezTo>
                  <a:cubicBezTo>
                    <a:pt x="837" y="335"/>
                    <a:pt x="1277" y="0"/>
                    <a:pt x="1633" y="0"/>
                  </a:cubicBezTo>
                  <a:cubicBezTo>
                    <a:pt x="1821" y="0"/>
                    <a:pt x="1988" y="105"/>
                    <a:pt x="2072" y="293"/>
                  </a:cubicBezTo>
                  <a:cubicBezTo>
                    <a:pt x="2177" y="544"/>
                    <a:pt x="2051" y="691"/>
                    <a:pt x="1926" y="837"/>
                  </a:cubicBezTo>
                  <a:cubicBezTo>
                    <a:pt x="1842" y="921"/>
                    <a:pt x="1779" y="983"/>
                    <a:pt x="1716" y="1088"/>
                  </a:cubicBezTo>
                  <a:cubicBezTo>
                    <a:pt x="1653" y="1214"/>
                    <a:pt x="1612" y="1444"/>
                    <a:pt x="1570" y="1695"/>
                  </a:cubicBezTo>
                  <a:cubicBezTo>
                    <a:pt x="1486" y="2218"/>
                    <a:pt x="1381" y="2888"/>
                    <a:pt x="984" y="28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7282751" y="1250780"/>
              <a:ext cx="58518" cy="52406"/>
            </a:xfrm>
            <a:custGeom>
              <a:avLst/>
              <a:gdLst/>
              <a:ahLst/>
              <a:cxnLst/>
              <a:rect l="l" t="t" r="r" b="b"/>
              <a:pathLst>
                <a:path w="1800" h="1612" extrusionOk="0">
                  <a:moveTo>
                    <a:pt x="1110" y="1612"/>
                  </a:moveTo>
                  <a:cubicBezTo>
                    <a:pt x="942" y="1612"/>
                    <a:pt x="628" y="1549"/>
                    <a:pt x="398" y="1005"/>
                  </a:cubicBezTo>
                  <a:cubicBezTo>
                    <a:pt x="398" y="984"/>
                    <a:pt x="356" y="859"/>
                    <a:pt x="335" y="754"/>
                  </a:cubicBezTo>
                  <a:cubicBezTo>
                    <a:pt x="314" y="691"/>
                    <a:pt x="293" y="649"/>
                    <a:pt x="293" y="628"/>
                  </a:cubicBezTo>
                  <a:lnTo>
                    <a:pt x="293" y="628"/>
                  </a:lnTo>
                  <a:cubicBezTo>
                    <a:pt x="273" y="628"/>
                    <a:pt x="273" y="628"/>
                    <a:pt x="252" y="607"/>
                  </a:cubicBezTo>
                  <a:cubicBezTo>
                    <a:pt x="231" y="607"/>
                    <a:pt x="231" y="607"/>
                    <a:pt x="210" y="607"/>
                  </a:cubicBezTo>
                  <a:cubicBezTo>
                    <a:pt x="210" y="607"/>
                    <a:pt x="189" y="607"/>
                    <a:pt x="168" y="607"/>
                  </a:cubicBezTo>
                  <a:cubicBezTo>
                    <a:pt x="168" y="628"/>
                    <a:pt x="147" y="628"/>
                    <a:pt x="126" y="628"/>
                  </a:cubicBezTo>
                  <a:cubicBezTo>
                    <a:pt x="84" y="628"/>
                    <a:pt x="63" y="607"/>
                    <a:pt x="63" y="587"/>
                  </a:cubicBezTo>
                  <a:cubicBezTo>
                    <a:pt x="1" y="503"/>
                    <a:pt x="1" y="419"/>
                    <a:pt x="21" y="315"/>
                  </a:cubicBezTo>
                  <a:cubicBezTo>
                    <a:pt x="84" y="168"/>
                    <a:pt x="231" y="63"/>
                    <a:pt x="314" y="22"/>
                  </a:cubicBezTo>
                  <a:cubicBezTo>
                    <a:pt x="377" y="1"/>
                    <a:pt x="440" y="1"/>
                    <a:pt x="503" y="1"/>
                  </a:cubicBezTo>
                  <a:cubicBezTo>
                    <a:pt x="838" y="1"/>
                    <a:pt x="1089" y="377"/>
                    <a:pt x="1193" y="566"/>
                  </a:cubicBezTo>
                  <a:cubicBezTo>
                    <a:pt x="1214" y="607"/>
                    <a:pt x="1256" y="649"/>
                    <a:pt x="1256" y="649"/>
                  </a:cubicBezTo>
                  <a:lnTo>
                    <a:pt x="1277" y="649"/>
                  </a:lnTo>
                  <a:cubicBezTo>
                    <a:pt x="1570" y="649"/>
                    <a:pt x="1695" y="775"/>
                    <a:pt x="1737" y="859"/>
                  </a:cubicBezTo>
                  <a:cubicBezTo>
                    <a:pt x="1800" y="963"/>
                    <a:pt x="1800" y="1110"/>
                    <a:pt x="1716" y="1256"/>
                  </a:cubicBezTo>
                  <a:cubicBezTo>
                    <a:pt x="1612" y="1444"/>
                    <a:pt x="1382" y="1612"/>
                    <a:pt x="1110" y="1612"/>
                  </a:cubicBezTo>
                  <a:lnTo>
                    <a:pt x="1110" y="161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7322900" y="1271879"/>
              <a:ext cx="4779" cy="2731"/>
            </a:xfrm>
            <a:custGeom>
              <a:avLst/>
              <a:gdLst/>
              <a:ahLst/>
              <a:cxnLst/>
              <a:rect l="l" t="t" r="r" b="b"/>
              <a:pathLst>
                <a:path w="147" h="84" extrusionOk="0">
                  <a:moveTo>
                    <a:pt x="63" y="84"/>
                  </a:moveTo>
                  <a:cubicBezTo>
                    <a:pt x="42" y="84"/>
                    <a:pt x="0" y="84"/>
                    <a:pt x="0" y="42"/>
                  </a:cubicBezTo>
                  <a:cubicBezTo>
                    <a:pt x="0" y="21"/>
                    <a:pt x="42" y="0"/>
                    <a:pt x="63" y="0"/>
                  </a:cubicBezTo>
                  <a:lnTo>
                    <a:pt x="105" y="0"/>
                  </a:lnTo>
                  <a:cubicBezTo>
                    <a:pt x="126" y="21"/>
                    <a:pt x="147" y="21"/>
                    <a:pt x="147" y="42"/>
                  </a:cubicBezTo>
                  <a:cubicBezTo>
                    <a:pt x="147" y="63"/>
                    <a:pt x="147" y="84"/>
                    <a:pt x="126" y="84"/>
                  </a:cubicBezTo>
                  <a:lnTo>
                    <a:pt x="63" y="8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7322218" y="1270513"/>
              <a:ext cx="6827" cy="4779"/>
            </a:xfrm>
            <a:custGeom>
              <a:avLst/>
              <a:gdLst/>
              <a:ahLst/>
              <a:cxnLst/>
              <a:rect l="l" t="t" r="r" b="b"/>
              <a:pathLst>
                <a:path w="210" h="147" extrusionOk="0">
                  <a:moveTo>
                    <a:pt x="84" y="0"/>
                  </a:moveTo>
                  <a:lnTo>
                    <a:pt x="84" y="21"/>
                  </a:lnTo>
                  <a:cubicBezTo>
                    <a:pt x="63" y="21"/>
                    <a:pt x="0" y="21"/>
                    <a:pt x="0" y="84"/>
                  </a:cubicBezTo>
                  <a:cubicBezTo>
                    <a:pt x="0" y="147"/>
                    <a:pt x="63" y="147"/>
                    <a:pt x="84" y="147"/>
                  </a:cubicBezTo>
                  <a:lnTo>
                    <a:pt x="126" y="147"/>
                  </a:lnTo>
                  <a:cubicBezTo>
                    <a:pt x="168" y="147"/>
                    <a:pt x="188" y="126"/>
                    <a:pt x="209" y="84"/>
                  </a:cubicBezTo>
                  <a:cubicBezTo>
                    <a:pt x="209" y="63"/>
                    <a:pt x="188" y="21"/>
                    <a:pt x="147" y="21"/>
                  </a:cubicBezTo>
                  <a:lnTo>
                    <a:pt x="126" y="21"/>
                  </a:lnTo>
                  <a:lnTo>
                    <a:pt x="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7324233" y="1273244"/>
              <a:ext cx="1398" cy="33"/>
            </a:xfrm>
            <a:custGeom>
              <a:avLst/>
              <a:gdLst/>
              <a:ahLst/>
              <a:cxnLst/>
              <a:rect l="l" t="t" r="r" b="b"/>
              <a:pathLst>
                <a:path w="43" h="1" extrusionOk="0">
                  <a:moveTo>
                    <a:pt x="1" y="0"/>
                  </a:moveTo>
                  <a:cubicBezTo>
                    <a:pt x="22" y="0"/>
                    <a:pt x="22"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7322218" y="1271196"/>
              <a:ext cx="5462" cy="4096"/>
            </a:xfrm>
            <a:custGeom>
              <a:avLst/>
              <a:gdLst/>
              <a:ahLst/>
              <a:cxnLst/>
              <a:rect l="l" t="t" r="r" b="b"/>
              <a:pathLst>
                <a:path w="168" h="126" extrusionOk="0">
                  <a:moveTo>
                    <a:pt x="63" y="0"/>
                  </a:moveTo>
                  <a:cubicBezTo>
                    <a:pt x="42" y="0"/>
                    <a:pt x="0" y="21"/>
                    <a:pt x="0" y="42"/>
                  </a:cubicBezTo>
                  <a:cubicBezTo>
                    <a:pt x="0" y="84"/>
                    <a:pt x="21" y="126"/>
                    <a:pt x="63" y="126"/>
                  </a:cubicBezTo>
                  <a:lnTo>
                    <a:pt x="105" y="126"/>
                  </a:lnTo>
                  <a:cubicBezTo>
                    <a:pt x="147" y="126"/>
                    <a:pt x="168" y="84"/>
                    <a:pt x="168" y="63"/>
                  </a:cubicBezTo>
                  <a:cubicBezTo>
                    <a:pt x="168" y="21"/>
                    <a:pt x="147"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7072575" y="1294311"/>
              <a:ext cx="40832" cy="60566"/>
            </a:xfrm>
            <a:custGeom>
              <a:avLst/>
              <a:gdLst/>
              <a:ahLst/>
              <a:cxnLst/>
              <a:rect l="l" t="t" r="r" b="b"/>
              <a:pathLst>
                <a:path w="1256" h="1863" extrusionOk="0">
                  <a:moveTo>
                    <a:pt x="607" y="1863"/>
                  </a:moveTo>
                  <a:cubicBezTo>
                    <a:pt x="398" y="1863"/>
                    <a:pt x="84" y="1591"/>
                    <a:pt x="42" y="1131"/>
                  </a:cubicBezTo>
                  <a:cubicBezTo>
                    <a:pt x="0" y="670"/>
                    <a:pt x="209" y="377"/>
                    <a:pt x="335" y="252"/>
                  </a:cubicBezTo>
                  <a:cubicBezTo>
                    <a:pt x="481" y="84"/>
                    <a:pt x="649" y="1"/>
                    <a:pt x="816" y="1"/>
                  </a:cubicBezTo>
                  <a:cubicBezTo>
                    <a:pt x="1025" y="1"/>
                    <a:pt x="1172" y="126"/>
                    <a:pt x="1214" y="336"/>
                  </a:cubicBezTo>
                  <a:cubicBezTo>
                    <a:pt x="1256" y="482"/>
                    <a:pt x="1151" y="712"/>
                    <a:pt x="1046" y="921"/>
                  </a:cubicBezTo>
                  <a:cubicBezTo>
                    <a:pt x="963" y="1068"/>
                    <a:pt x="900" y="1235"/>
                    <a:pt x="879" y="1340"/>
                  </a:cubicBezTo>
                  <a:lnTo>
                    <a:pt x="858" y="1382"/>
                  </a:lnTo>
                  <a:cubicBezTo>
                    <a:pt x="816" y="1633"/>
                    <a:pt x="795" y="1737"/>
                    <a:pt x="774" y="1779"/>
                  </a:cubicBezTo>
                  <a:cubicBezTo>
                    <a:pt x="753" y="1821"/>
                    <a:pt x="691" y="1863"/>
                    <a:pt x="607" y="18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6973257" y="1288199"/>
              <a:ext cx="57835" cy="64662"/>
            </a:xfrm>
            <a:custGeom>
              <a:avLst/>
              <a:gdLst/>
              <a:ahLst/>
              <a:cxnLst/>
              <a:rect l="l" t="t" r="r" b="b"/>
              <a:pathLst>
                <a:path w="1779" h="1989" extrusionOk="0">
                  <a:moveTo>
                    <a:pt x="1256" y="1988"/>
                  </a:moveTo>
                  <a:cubicBezTo>
                    <a:pt x="775" y="1988"/>
                    <a:pt x="84" y="1570"/>
                    <a:pt x="84" y="398"/>
                  </a:cubicBezTo>
                  <a:lnTo>
                    <a:pt x="84" y="398"/>
                  </a:lnTo>
                  <a:cubicBezTo>
                    <a:pt x="21" y="293"/>
                    <a:pt x="0" y="210"/>
                    <a:pt x="42" y="126"/>
                  </a:cubicBezTo>
                  <a:cubicBezTo>
                    <a:pt x="84" y="63"/>
                    <a:pt x="168" y="0"/>
                    <a:pt x="272" y="0"/>
                  </a:cubicBezTo>
                  <a:cubicBezTo>
                    <a:pt x="440" y="0"/>
                    <a:pt x="670" y="147"/>
                    <a:pt x="754" y="544"/>
                  </a:cubicBezTo>
                  <a:cubicBezTo>
                    <a:pt x="795" y="754"/>
                    <a:pt x="816" y="796"/>
                    <a:pt x="858" y="837"/>
                  </a:cubicBezTo>
                  <a:cubicBezTo>
                    <a:pt x="858" y="837"/>
                    <a:pt x="858" y="837"/>
                    <a:pt x="858" y="837"/>
                  </a:cubicBezTo>
                  <a:cubicBezTo>
                    <a:pt x="984" y="1005"/>
                    <a:pt x="1130" y="1047"/>
                    <a:pt x="1298" y="1088"/>
                  </a:cubicBezTo>
                  <a:cubicBezTo>
                    <a:pt x="1486" y="1130"/>
                    <a:pt x="1674" y="1193"/>
                    <a:pt x="1737" y="1444"/>
                  </a:cubicBezTo>
                  <a:cubicBezTo>
                    <a:pt x="1779" y="1591"/>
                    <a:pt x="1758" y="1695"/>
                    <a:pt x="1695" y="1800"/>
                  </a:cubicBezTo>
                  <a:cubicBezTo>
                    <a:pt x="1591" y="1904"/>
                    <a:pt x="1444" y="1988"/>
                    <a:pt x="1256" y="1988"/>
                  </a:cubicBezTo>
                  <a:lnTo>
                    <a:pt x="1256" y="198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7000468" y="1316092"/>
              <a:ext cx="33" cy="33"/>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6997737" y="1314044"/>
              <a:ext cx="4811" cy="4129"/>
            </a:xfrm>
            <a:custGeom>
              <a:avLst/>
              <a:gdLst/>
              <a:ahLst/>
              <a:cxnLst/>
              <a:rect l="l" t="t" r="r" b="b"/>
              <a:pathLst>
                <a:path w="148" h="127" extrusionOk="0">
                  <a:moveTo>
                    <a:pt x="42" y="1"/>
                  </a:moveTo>
                  <a:cubicBezTo>
                    <a:pt x="22" y="21"/>
                    <a:pt x="1" y="63"/>
                    <a:pt x="22" y="84"/>
                  </a:cubicBezTo>
                  <a:cubicBezTo>
                    <a:pt x="22" y="84"/>
                    <a:pt x="22" y="105"/>
                    <a:pt x="22" y="105"/>
                  </a:cubicBezTo>
                  <a:lnTo>
                    <a:pt x="42" y="105"/>
                  </a:lnTo>
                  <a:cubicBezTo>
                    <a:pt x="42" y="126"/>
                    <a:pt x="63" y="126"/>
                    <a:pt x="84" y="126"/>
                  </a:cubicBezTo>
                  <a:cubicBezTo>
                    <a:pt x="105" y="126"/>
                    <a:pt x="105" y="126"/>
                    <a:pt x="126" y="105"/>
                  </a:cubicBezTo>
                  <a:cubicBezTo>
                    <a:pt x="147" y="84"/>
                    <a:pt x="147" y="42"/>
                    <a:pt x="126" y="21"/>
                  </a:cubicBezTo>
                  <a:cubicBezTo>
                    <a:pt x="105" y="1"/>
                    <a:pt x="105"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6997055" y="1311996"/>
              <a:ext cx="2081" cy="2081"/>
            </a:xfrm>
            <a:custGeom>
              <a:avLst/>
              <a:gdLst/>
              <a:ahLst/>
              <a:cxnLst/>
              <a:rect l="l" t="t" r="r" b="b"/>
              <a:pathLst>
                <a:path w="64" h="64" extrusionOk="0">
                  <a:moveTo>
                    <a:pt x="43" y="1"/>
                  </a:moveTo>
                  <a:cubicBezTo>
                    <a:pt x="22" y="1"/>
                    <a:pt x="1" y="1"/>
                    <a:pt x="1" y="22"/>
                  </a:cubicBezTo>
                  <a:cubicBezTo>
                    <a:pt x="1" y="43"/>
                    <a:pt x="22" y="64"/>
                    <a:pt x="43" y="64"/>
                  </a:cubicBezTo>
                  <a:cubicBezTo>
                    <a:pt x="63" y="64"/>
                    <a:pt x="63" y="43"/>
                    <a:pt x="63" y="22"/>
                  </a:cubicBezTo>
                  <a:cubicBezTo>
                    <a:pt x="63" y="1"/>
                    <a:pt x="63"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6998420" y="1312679"/>
              <a:ext cx="33" cy="33"/>
            </a:xfrm>
            <a:custGeom>
              <a:avLst/>
              <a:gdLst/>
              <a:ahLst/>
              <a:cxnLst/>
              <a:rect l="l" t="t" r="r" b="b"/>
              <a:pathLst>
                <a:path w="1" h="1" extrusionOk="0">
                  <a:moveTo>
                    <a:pt x="1" y="1"/>
                  </a:move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6893673" y="1332412"/>
              <a:ext cx="87776" cy="90507"/>
            </a:xfrm>
            <a:custGeom>
              <a:avLst/>
              <a:gdLst/>
              <a:ahLst/>
              <a:cxnLst/>
              <a:rect l="l" t="t" r="r" b="b"/>
              <a:pathLst>
                <a:path w="2700" h="2784" extrusionOk="0">
                  <a:moveTo>
                    <a:pt x="1486" y="2783"/>
                  </a:moveTo>
                  <a:cubicBezTo>
                    <a:pt x="1026" y="2783"/>
                    <a:pt x="712" y="2511"/>
                    <a:pt x="607" y="2030"/>
                  </a:cubicBezTo>
                  <a:cubicBezTo>
                    <a:pt x="544" y="1758"/>
                    <a:pt x="565" y="1591"/>
                    <a:pt x="586" y="1423"/>
                  </a:cubicBezTo>
                  <a:cubicBezTo>
                    <a:pt x="607" y="1277"/>
                    <a:pt x="628" y="1130"/>
                    <a:pt x="607" y="921"/>
                  </a:cubicBezTo>
                  <a:cubicBezTo>
                    <a:pt x="461" y="1005"/>
                    <a:pt x="335" y="1068"/>
                    <a:pt x="230" y="1068"/>
                  </a:cubicBezTo>
                  <a:cubicBezTo>
                    <a:pt x="105" y="1068"/>
                    <a:pt x="42" y="984"/>
                    <a:pt x="21" y="879"/>
                  </a:cubicBezTo>
                  <a:cubicBezTo>
                    <a:pt x="0" y="628"/>
                    <a:pt x="314" y="105"/>
                    <a:pt x="691" y="21"/>
                  </a:cubicBezTo>
                  <a:cubicBezTo>
                    <a:pt x="754" y="21"/>
                    <a:pt x="837" y="0"/>
                    <a:pt x="900" y="0"/>
                  </a:cubicBezTo>
                  <a:cubicBezTo>
                    <a:pt x="1088" y="0"/>
                    <a:pt x="1256" y="63"/>
                    <a:pt x="1381" y="210"/>
                  </a:cubicBezTo>
                  <a:cubicBezTo>
                    <a:pt x="1653" y="503"/>
                    <a:pt x="1716" y="1026"/>
                    <a:pt x="1695" y="1465"/>
                  </a:cubicBezTo>
                  <a:cubicBezTo>
                    <a:pt x="1904" y="1214"/>
                    <a:pt x="2093" y="1151"/>
                    <a:pt x="2197" y="1151"/>
                  </a:cubicBezTo>
                  <a:cubicBezTo>
                    <a:pt x="2406" y="1151"/>
                    <a:pt x="2574" y="1340"/>
                    <a:pt x="2616" y="1591"/>
                  </a:cubicBezTo>
                  <a:cubicBezTo>
                    <a:pt x="2699" y="1821"/>
                    <a:pt x="2658" y="2051"/>
                    <a:pt x="2511" y="2260"/>
                  </a:cubicBezTo>
                  <a:cubicBezTo>
                    <a:pt x="2302" y="2574"/>
                    <a:pt x="1883" y="2783"/>
                    <a:pt x="1486" y="2783"/>
                  </a:cubicBezTo>
                  <a:lnTo>
                    <a:pt x="1486" y="27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6981417" y="1378673"/>
              <a:ext cx="39467" cy="42198"/>
            </a:xfrm>
            <a:custGeom>
              <a:avLst/>
              <a:gdLst/>
              <a:ahLst/>
              <a:cxnLst/>
              <a:rect l="l" t="t" r="r" b="b"/>
              <a:pathLst>
                <a:path w="1214" h="1298" extrusionOk="0">
                  <a:moveTo>
                    <a:pt x="272" y="1298"/>
                  </a:moveTo>
                  <a:cubicBezTo>
                    <a:pt x="189" y="1298"/>
                    <a:pt x="126" y="1256"/>
                    <a:pt x="105" y="1193"/>
                  </a:cubicBezTo>
                  <a:cubicBezTo>
                    <a:pt x="0" y="1067"/>
                    <a:pt x="63" y="795"/>
                    <a:pt x="231" y="377"/>
                  </a:cubicBezTo>
                  <a:cubicBezTo>
                    <a:pt x="335" y="168"/>
                    <a:pt x="565" y="0"/>
                    <a:pt x="796" y="0"/>
                  </a:cubicBezTo>
                  <a:cubicBezTo>
                    <a:pt x="963" y="0"/>
                    <a:pt x="1109" y="105"/>
                    <a:pt x="1172" y="293"/>
                  </a:cubicBezTo>
                  <a:cubicBezTo>
                    <a:pt x="1214" y="419"/>
                    <a:pt x="1172" y="586"/>
                    <a:pt x="1026" y="774"/>
                  </a:cubicBezTo>
                  <a:cubicBezTo>
                    <a:pt x="816" y="1046"/>
                    <a:pt x="482" y="1298"/>
                    <a:pt x="272" y="12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6833790" y="1418791"/>
              <a:ext cx="73505" cy="90507"/>
            </a:xfrm>
            <a:custGeom>
              <a:avLst/>
              <a:gdLst/>
              <a:ahLst/>
              <a:cxnLst/>
              <a:rect l="l" t="t" r="r" b="b"/>
              <a:pathLst>
                <a:path w="2261" h="2784" extrusionOk="0">
                  <a:moveTo>
                    <a:pt x="608" y="2784"/>
                  </a:moveTo>
                  <a:cubicBezTo>
                    <a:pt x="252" y="2784"/>
                    <a:pt x="64" y="2533"/>
                    <a:pt x="22" y="2261"/>
                  </a:cubicBezTo>
                  <a:cubicBezTo>
                    <a:pt x="1" y="2009"/>
                    <a:pt x="127" y="1696"/>
                    <a:pt x="461" y="1612"/>
                  </a:cubicBezTo>
                  <a:cubicBezTo>
                    <a:pt x="1277" y="1403"/>
                    <a:pt x="1361" y="942"/>
                    <a:pt x="1445" y="566"/>
                  </a:cubicBezTo>
                  <a:cubicBezTo>
                    <a:pt x="1507" y="273"/>
                    <a:pt x="1549" y="1"/>
                    <a:pt x="1947" y="1"/>
                  </a:cubicBezTo>
                  <a:cubicBezTo>
                    <a:pt x="1989" y="1"/>
                    <a:pt x="2031" y="22"/>
                    <a:pt x="2093" y="22"/>
                  </a:cubicBezTo>
                  <a:cubicBezTo>
                    <a:pt x="2240" y="43"/>
                    <a:pt x="2261" y="356"/>
                    <a:pt x="2240" y="670"/>
                  </a:cubicBezTo>
                  <a:cubicBezTo>
                    <a:pt x="2198" y="1382"/>
                    <a:pt x="1800" y="2763"/>
                    <a:pt x="629" y="2784"/>
                  </a:cubicBezTo>
                  <a:lnTo>
                    <a:pt x="608" y="278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6681449" y="1625585"/>
              <a:ext cx="36086" cy="29974"/>
            </a:xfrm>
            <a:custGeom>
              <a:avLst/>
              <a:gdLst/>
              <a:ahLst/>
              <a:cxnLst/>
              <a:rect l="l" t="t" r="r" b="b"/>
              <a:pathLst>
                <a:path w="1110" h="922" extrusionOk="0">
                  <a:moveTo>
                    <a:pt x="481" y="921"/>
                  </a:moveTo>
                  <a:cubicBezTo>
                    <a:pt x="272" y="921"/>
                    <a:pt x="84" y="838"/>
                    <a:pt x="21" y="691"/>
                  </a:cubicBezTo>
                  <a:cubicBezTo>
                    <a:pt x="0" y="565"/>
                    <a:pt x="21" y="377"/>
                    <a:pt x="356" y="126"/>
                  </a:cubicBezTo>
                  <a:cubicBezTo>
                    <a:pt x="356" y="126"/>
                    <a:pt x="356" y="126"/>
                    <a:pt x="377" y="126"/>
                  </a:cubicBezTo>
                  <a:cubicBezTo>
                    <a:pt x="481" y="42"/>
                    <a:pt x="586" y="1"/>
                    <a:pt x="691" y="1"/>
                  </a:cubicBezTo>
                  <a:cubicBezTo>
                    <a:pt x="858" y="1"/>
                    <a:pt x="1004" y="105"/>
                    <a:pt x="1088" y="293"/>
                  </a:cubicBezTo>
                  <a:cubicBezTo>
                    <a:pt x="1109" y="482"/>
                    <a:pt x="1067" y="628"/>
                    <a:pt x="963" y="733"/>
                  </a:cubicBezTo>
                  <a:cubicBezTo>
                    <a:pt x="858" y="858"/>
                    <a:pt x="691" y="921"/>
                    <a:pt x="481" y="921"/>
                  </a:cubicBezTo>
                  <a:lnTo>
                    <a:pt x="481" y="9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6632457" y="1663687"/>
              <a:ext cx="29291" cy="27243"/>
            </a:xfrm>
            <a:custGeom>
              <a:avLst/>
              <a:gdLst/>
              <a:ahLst/>
              <a:cxnLst/>
              <a:rect l="l" t="t" r="r" b="b"/>
              <a:pathLst>
                <a:path w="901" h="838" extrusionOk="0">
                  <a:moveTo>
                    <a:pt x="440" y="837"/>
                  </a:moveTo>
                  <a:cubicBezTo>
                    <a:pt x="252" y="837"/>
                    <a:pt x="105" y="774"/>
                    <a:pt x="42" y="649"/>
                  </a:cubicBezTo>
                  <a:cubicBezTo>
                    <a:pt x="22" y="565"/>
                    <a:pt x="1" y="419"/>
                    <a:pt x="168" y="251"/>
                  </a:cubicBezTo>
                  <a:cubicBezTo>
                    <a:pt x="335" y="84"/>
                    <a:pt x="482" y="0"/>
                    <a:pt x="607" y="0"/>
                  </a:cubicBezTo>
                  <a:cubicBezTo>
                    <a:pt x="775" y="0"/>
                    <a:pt x="900" y="147"/>
                    <a:pt x="900" y="335"/>
                  </a:cubicBezTo>
                  <a:cubicBezTo>
                    <a:pt x="900" y="482"/>
                    <a:pt x="858" y="607"/>
                    <a:pt x="775" y="712"/>
                  </a:cubicBezTo>
                  <a:cubicBezTo>
                    <a:pt x="691" y="795"/>
                    <a:pt x="566" y="837"/>
                    <a:pt x="440" y="8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6545396" y="1568433"/>
              <a:ext cx="89142" cy="117035"/>
            </a:xfrm>
            <a:custGeom>
              <a:avLst/>
              <a:gdLst/>
              <a:ahLst/>
              <a:cxnLst/>
              <a:rect l="l" t="t" r="r" b="b"/>
              <a:pathLst>
                <a:path w="2742" h="3600" extrusionOk="0">
                  <a:moveTo>
                    <a:pt x="168" y="3600"/>
                  </a:moveTo>
                  <a:cubicBezTo>
                    <a:pt x="105" y="3600"/>
                    <a:pt x="63" y="3579"/>
                    <a:pt x="42" y="3537"/>
                  </a:cubicBezTo>
                  <a:cubicBezTo>
                    <a:pt x="0" y="3495"/>
                    <a:pt x="0" y="3453"/>
                    <a:pt x="21" y="3370"/>
                  </a:cubicBezTo>
                  <a:cubicBezTo>
                    <a:pt x="84" y="3181"/>
                    <a:pt x="272" y="2951"/>
                    <a:pt x="482" y="2700"/>
                  </a:cubicBezTo>
                  <a:cubicBezTo>
                    <a:pt x="754" y="2386"/>
                    <a:pt x="1067" y="2031"/>
                    <a:pt x="1214" y="1633"/>
                  </a:cubicBezTo>
                  <a:cubicBezTo>
                    <a:pt x="1235" y="1591"/>
                    <a:pt x="1256" y="1507"/>
                    <a:pt x="1298" y="1403"/>
                  </a:cubicBezTo>
                  <a:cubicBezTo>
                    <a:pt x="1444" y="922"/>
                    <a:pt x="1737" y="1"/>
                    <a:pt x="2072" y="1"/>
                  </a:cubicBezTo>
                  <a:cubicBezTo>
                    <a:pt x="2239" y="1"/>
                    <a:pt x="2365" y="168"/>
                    <a:pt x="2490" y="503"/>
                  </a:cubicBezTo>
                  <a:cubicBezTo>
                    <a:pt x="2720" y="775"/>
                    <a:pt x="2741" y="1131"/>
                    <a:pt x="2532" y="1570"/>
                  </a:cubicBezTo>
                  <a:cubicBezTo>
                    <a:pt x="2072" y="2554"/>
                    <a:pt x="607" y="3579"/>
                    <a:pt x="168" y="3579"/>
                  </a:cubicBezTo>
                  <a:lnTo>
                    <a:pt x="168" y="357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6449492" y="1684071"/>
              <a:ext cx="88459" cy="127243"/>
            </a:xfrm>
            <a:custGeom>
              <a:avLst/>
              <a:gdLst/>
              <a:ahLst/>
              <a:cxnLst/>
              <a:rect l="l" t="t" r="r" b="b"/>
              <a:pathLst>
                <a:path w="2721" h="3914" extrusionOk="0">
                  <a:moveTo>
                    <a:pt x="1088" y="3914"/>
                  </a:moveTo>
                  <a:cubicBezTo>
                    <a:pt x="879" y="3914"/>
                    <a:pt x="712" y="3788"/>
                    <a:pt x="628" y="3600"/>
                  </a:cubicBezTo>
                  <a:cubicBezTo>
                    <a:pt x="523" y="3349"/>
                    <a:pt x="628" y="3014"/>
                    <a:pt x="942" y="2742"/>
                  </a:cubicBezTo>
                  <a:lnTo>
                    <a:pt x="1339" y="2344"/>
                  </a:lnTo>
                  <a:cubicBezTo>
                    <a:pt x="1632" y="2072"/>
                    <a:pt x="1653" y="2052"/>
                    <a:pt x="1695" y="2010"/>
                  </a:cubicBezTo>
                  <a:cubicBezTo>
                    <a:pt x="1674" y="1654"/>
                    <a:pt x="1674" y="1382"/>
                    <a:pt x="1611" y="1382"/>
                  </a:cubicBezTo>
                  <a:cubicBezTo>
                    <a:pt x="1569" y="1382"/>
                    <a:pt x="1423" y="1528"/>
                    <a:pt x="1235" y="1717"/>
                  </a:cubicBezTo>
                  <a:cubicBezTo>
                    <a:pt x="1067" y="1905"/>
                    <a:pt x="816" y="2156"/>
                    <a:pt x="502" y="2449"/>
                  </a:cubicBezTo>
                  <a:cubicBezTo>
                    <a:pt x="398" y="2533"/>
                    <a:pt x="293" y="2596"/>
                    <a:pt x="209" y="2596"/>
                  </a:cubicBezTo>
                  <a:cubicBezTo>
                    <a:pt x="147" y="2596"/>
                    <a:pt x="105" y="2554"/>
                    <a:pt x="84" y="2512"/>
                  </a:cubicBezTo>
                  <a:cubicBezTo>
                    <a:pt x="0" y="2282"/>
                    <a:pt x="272" y="1633"/>
                    <a:pt x="1151" y="691"/>
                  </a:cubicBezTo>
                  <a:cubicBezTo>
                    <a:pt x="1235" y="608"/>
                    <a:pt x="1318" y="503"/>
                    <a:pt x="1381" y="419"/>
                  </a:cubicBezTo>
                  <a:cubicBezTo>
                    <a:pt x="1611" y="168"/>
                    <a:pt x="1758" y="1"/>
                    <a:pt x="1904" y="1"/>
                  </a:cubicBezTo>
                  <a:cubicBezTo>
                    <a:pt x="2093" y="1"/>
                    <a:pt x="2239" y="294"/>
                    <a:pt x="2511" y="1298"/>
                  </a:cubicBezTo>
                  <a:cubicBezTo>
                    <a:pt x="2532" y="1361"/>
                    <a:pt x="2553" y="1424"/>
                    <a:pt x="2574" y="1487"/>
                  </a:cubicBezTo>
                  <a:cubicBezTo>
                    <a:pt x="2657" y="1738"/>
                    <a:pt x="2720" y="2010"/>
                    <a:pt x="2699" y="2282"/>
                  </a:cubicBezTo>
                  <a:cubicBezTo>
                    <a:pt x="2637" y="2700"/>
                    <a:pt x="1674" y="3704"/>
                    <a:pt x="1360" y="3851"/>
                  </a:cubicBezTo>
                  <a:cubicBezTo>
                    <a:pt x="1277" y="3893"/>
                    <a:pt x="1193" y="3914"/>
                    <a:pt x="1109" y="3914"/>
                  </a:cubicBezTo>
                  <a:lnTo>
                    <a:pt x="1109" y="391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6270590" y="1852114"/>
              <a:ext cx="145579" cy="150358"/>
            </a:xfrm>
            <a:custGeom>
              <a:avLst/>
              <a:gdLst/>
              <a:ahLst/>
              <a:cxnLst/>
              <a:rect l="l" t="t" r="r" b="b"/>
              <a:pathLst>
                <a:path w="4478" h="4625" extrusionOk="0">
                  <a:moveTo>
                    <a:pt x="691" y="4624"/>
                  </a:moveTo>
                  <a:cubicBezTo>
                    <a:pt x="523" y="4624"/>
                    <a:pt x="377" y="4520"/>
                    <a:pt x="230" y="4373"/>
                  </a:cubicBezTo>
                  <a:cubicBezTo>
                    <a:pt x="84" y="4164"/>
                    <a:pt x="0" y="3913"/>
                    <a:pt x="42" y="3683"/>
                  </a:cubicBezTo>
                  <a:cubicBezTo>
                    <a:pt x="209" y="2867"/>
                    <a:pt x="774" y="2469"/>
                    <a:pt x="1716" y="1820"/>
                  </a:cubicBezTo>
                  <a:cubicBezTo>
                    <a:pt x="2093" y="1548"/>
                    <a:pt x="2532" y="1256"/>
                    <a:pt x="3034" y="858"/>
                  </a:cubicBezTo>
                  <a:cubicBezTo>
                    <a:pt x="4122" y="0"/>
                    <a:pt x="4269" y="0"/>
                    <a:pt x="4331" y="0"/>
                  </a:cubicBezTo>
                  <a:cubicBezTo>
                    <a:pt x="4373" y="0"/>
                    <a:pt x="4394" y="21"/>
                    <a:pt x="4394" y="42"/>
                  </a:cubicBezTo>
                  <a:cubicBezTo>
                    <a:pt x="4478" y="230"/>
                    <a:pt x="3683" y="1214"/>
                    <a:pt x="1758" y="3327"/>
                  </a:cubicBezTo>
                  <a:cubicBezTo>
                    <a:pt x="1611" y="3473"/>
                    <a:pt x="1486" y="3599"/>
                    <a:pt x="1486" y="3620"/>
                  </a:cubicBezTo>
                  <a:cubicBezTo>
                    <a:pt x="1360" y="3808"/>
                    <a:pt x="1339" y="3934"/>
                    <a:pt x="1318" y="4017"/>
                  </a:cubicBezTo>
                  <a:cubicBezTo>
                    <a:pt x="1298" y="4122"/>
                    <a:pt x="1277" y="4206"/>
                    <a:pt x="1109" y="4352"/>
                  </a:cubicBezTo>
                  <a:cubicBezTo>
                    <a:pt x="963" y="4561"/>
                    <a:pt x="795" y="4624"/>
                    <a:pt x="691" y="4624"/>
                  </a:cubicBezTo>
                  <a:lnTo>
                    <a:pt x="691" y="462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6512073" y="1871132"/>
              <a:ext cx="4096" cy="6177"/>
            </a:xfrm>
            <a:custGeom>
              <a:avLst/>
              <a:gdLst/>
              <a:ahLst/>
              <a:cxnLst/>
              <a:rect l="l" t="t" r="r" b="b"/>
              <a:pathLst>
                <a:path w="126" h="190" extrusionOk="0">
                  <a:moveTo>
                    <a:pt x="42" y="189"/>
                  </a:moveTo>
                  <a:lnTo>
                    <a:pt x="42" y="189"/>
                  </a:lnTo>
                  <a:cubicBezTo>
                    <a:pt x="21" y="168"/>
                    <a:pt x="0" y="168"/>
                    <a:pt x="21" y="147"/>
                  </a:cubicBezTo>
                  <a:lnTo>
                    <a:pt x="42" y="147"/>
                  </a:lnTo>
                  <a:lnTo>
                    <a:pt x="21" y="147"/>
                  </a:lnTo>
                  <a:lnTo>
                    <a:pt x="42" y="64"/>
                  </a:lnTo>
                  <a:cubicBezTo>
                    <a:pt x="63" y="22"/>
                    <a:pt x="84" y="1"/>
                    <a:pt x="105" y="1"/>
                  </a:cubicBezTo>
                  <a:cubicBezTo>
                    <a:pt x="105" y="1"/>
                    <a:pt x="126" y="1"/>
                    <a:pt x="126" y="22"/>
                  </a:cubicBezTo>
                  <a:cubicBezTo>
                    <a:pt x="126" y="22"/>
                    <a:pt x="126" y="43"/>
                    <a:pt x="105" y="106"/>
                  </a:cubicBezTo>
                  <a:lnTo>
                    <a:pt x="84" y="168"/>
                  </a:lnTo>
                  <a:cubicBezTo>
                    <a:pt x="84" y="168"/>
                    <a:pt x="63" y="189"/>
                    <a:pt x="42" y="1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6513406" y="1871815"/>
              <a:ext cx="2081" cy="6177"/>
            </a:xfrm>
            <a:custGeom>
              <a:avLst/>
              <a:gdLst/>
              <a:ahLst/>
              <a:cxnLst/>
              <a:rect l="l" t="t" r="r" b="b"/>
              <a:pathLst>
                <a:path w="64" h="190" extrusionOk="0">
                  <a:moveTo>
                    <a:pt x="64" y="1"/>
                  </a:moveTo>
                  <a:cubicBezTo>
                    <a:pt x="64" y="1"/>
                    <a:pt x="43" y="22"/>
                    <a:pt x="22" y="64"/>
                  </a:cubicBezTo>
                  <a:cubicBezTo>
                    <a:pt x="43" y="22"/>
                    <a:pt x="64" y="1"/>
                    <a:pt x="64" y="1"/>
                  </a:cubicBezTo>
                  <a:close/>
                  <a:moveTo>
                    <a:pt x="22" y="64"/>
                  </a:moveTo>
                  <a:cubicBezTo>
                    <a:pt x="22" y="85"/>
                    <a:pt x="22" y="106"/>
                    <a:pt x="1" y="126"/>
                  </a:cubicBezTo>
                  <a:cubicBezTo>
                    <a:pt x="1" y="126"/>
                    <a:pt x="1" y="126"/>
                    <a:pt x="1" y="126"/>
                  </a:cubicBezTo>
                  <a:cubicBezTo>
                    <a:pt x="22" y="106"/>
                    <a:pt x="22" y="85"/>
                    <a:pt x="22" y="64"/>
                  </a:cubicBezTo>
                  <a:moveTo>
                    <a:pt x="1" y="126"/>
                  </a:moveTo>
                  <a:lnTo>
                    <a:pt x="1" y="126"/>
                  </a:lnTo>
                  <a:lnTo>
                    <a:pt x="1" y="126"/>
                  </a:lnTo>
                  <a:close/>
                  <a:moveTo>
                    <a:pt x="1" y="189"/>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6441332" y="1817426"/>
              <a:ext cx="78934" cy="71424"/>
            </a:xfrm>
            <a:custGeom>
              <a:avLst/>
              <a:gdLst/>
              <a:ahLst/>
              <a:cxnLst/>
              <a:rect l="l" t="t" r="r" b="b"/>
              <a:pathLst>
                <a:path w="2428" h="2197" extrusionOk="0">
                  <a:moveTo>
                    <a:pt x="1820" y="2197"/>
                  </a:moveTo>
                  <a:cubicBezTo>
                    <a:pt x="1716" y="2197"/>
                    <a:pt x="1611" y="2155"/>
                    <a:pt x="1507" y="2092"/>
                  </a:cubicBezTo>
                  <a:lnTo>
                    <a:pt x="1486" y="2092"/>
                  </a:lnTo>
                  <a:cubicBezTo>
                    <a:pt x="1465" y="2092"/>
                    <a:pt x="1402" y="2071"/>
                    <a:pt x="1360" y="2030"/>
                  </a:cubicBezTo>
                  <a:cubicBezTo>
                    <a:pt x="1297" y="1946"/>
                    <a:pt x="1193" y="1779"/>
                    <a:pt x="1193" y="1444"/>
                  </a:cubicBezTo>
                  <a:cubicBezTo>
                    <a:pt x="670" y="1904"/>
                    <a:pt x="356" y="2134"/>
                    <a:pt x="188" y="2134"/>
                  </a:cubicBezTo>
                  <a:cubicBezTo>
                    <a:pt x="105" y="2134"/>
                    <a:pt x="63" y="2092"/>
                    <a:pt x="42" y="2009"/>
                  </a:cubicBezTo>
                  <a:cubicBezTo>
                    <a:pt x="0" y="1632"/>
                    <a:pt x="942" y="167"/>
                    <a:pt x="1318" y="42"/>
                  </a:cubicBezTo>
                  <a:cubicBezTo>
                    <a:pt x="1381" y="21"/>
                    <a:pt x="1465" y="0"/>
                    <a:pt x="1528" y="0"/>
                  </a:cubicBezTo>
                  <a:cubicBezTo>
                    <a:pt x="1758" y="0"/>
                    <a:pt x="1967" y="146"/>
                    <a:pt x="2113" y="418"/>
                  </a:cubicBezTo>
                  <a:cubicBezTo>
                    <a:pt x="2385" y="858"/>
                    <a:pt x="2427" y="1569"/>
                    <a:pt x="2197" y="1946"/>
                  </a:cubicBezTo>
                  <a:cubicBezTo>
                    <a:pt x="2113" y="2113"/>
                    <a:pt x="1988" y="2197"/>
                    <a:pt x="1820" y="2197"/>
                  </a:cubicBezTo>
                  <a:lnTo>
                    <a:pt x="1820" y="219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6483497" y="1979292"/>
              <a:ext cx="36086" cy="36769"/>
            </a:xfrm>
            <a:custGeom>
              <a:avLst/>
              <a:gdLst/>
              <a:ahLst/>
              <a:cxnLst/>
              <a:rect l="l" t="t" r="r" b="b"/>
              <a:pathLst>
                <a:path w="1110" h="1131" extrusionOk="0">
                  <a:moveTo>
                    <a:pt x="482" y="1131"/>
                  </a:moveTo>
                  <a:cubicBezTo>
                    <a:pt x="356" y="1131"/>
                    <a:pt x="63" y="1089"/>
                    <a:pt x="0" y="587"/>
                  </a:cubicBezTo>
                  <a:cubicBezTo>
                    <a:pt x="21" y="210"/>
                    <a:pt x="293" y="1"/>
                    <a:pt x="565" y="1"/>
                  </a:cubicBezTo>
                  <a:cubicBezTo>
                    <a:pt x="754" y="1"/>
                    <a:pt x="921" y="105"/>
                    <a:pt x="1026" y="273"/>
                  </a:cubicBezTo>
                  <a:cubicBezTo>
                    <a:pt x="1109" y="440"/>
                    <a:pt x="1109" y="629"/>
                    <a:pt x="1026" y="817"/>
                  </a:cubicBezTo>
                  <a:cubicBezTo>
                    <a:pt x="900" y="1005"/>
                    <a:pt x="691" y="1131"/>
                    <a:pt x="503" y="1131"/>
                  </a:cubicBezTo>
                  <a:lnTo>
                    <a:pt x="503" y="113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6482814" y="1978609"/>
              <a:ext cx="40150" cy="38817"/>
            </a:xfrm>
            <a:custGeom>
              <a:avLst/>
              <a:gdLst/>
              <a:ahLst/>
              <a:cxnLst/>
              <a:rect l="l" t="t" r="r" b="b"/>
              <a:pathLst>
                <a:path w="1235" h="1194" extrusionOk="0">
                  <a:moveTo>
                    <a:pt x="586" y="64"/>
                  </a:moveTo>
                  <a:cubicBezTo>
                    <a:pt x="754" y="64"/>
                    <a:pt x="921" y="147"/>
                    <a:pt x="1005" y="315"/>
                  </a:cubicBezTo>
                  <a:cubicBezTo>
                    <a:pt x="1235" y="712"/>
                    <a:pt x="858" y="1131"/>
                    <a:pt x="503" y="1131"/>
                  </a:cubicBezTo>
                  <a:cubicBezTo>
                    <a:pt x="293" y="1131"/>
                    <a:pt x="105" y="984"/>
                    <a:pt x="63" y="608"/>
                  </a:cubicBezTo>
                  <a:cubicBezTo>
                    <a:pt x="63" y="252"/>
                    <a:pt x="335" y="64"/>
                    <a:pt x="586" y="64"/>
                  </a:cubicBezTo>
                  <a:close/>
                  <a:moveTo>
                    <a:pt x="586" y="1"/>
                  </a:moveTo>
                  <a:cubicBezTo>
                    <a:pt x="293" y="1"/>
                    <a:pt x="0" y="210"/>
                    <a:pt x="0" y="608"/>
                  </a:cubicBezTo>
                  <a:cubicBezTo>
                    <a:pt x="42" y="963"/>
                    <a:pt x="231" y="1194"/>
                    <a:pt x="503" y="1194"/>
                  </a:cubicBezTo>
                  <a:cubicBezTo>
                    <a:pt x="733" y="1194"/>
                    <a:pt x="942" y="1047"/>
                    <a:pt x="1068" y="859"/>
                  </a:cubicBezTo>
                  <a:cubicBezTo>
                    <a:pt x="1172" y="670"/>
                    <a:pt x="1172" y="461"/>
                    <a:pt x="1068" y="294"/>
                  </a:cubicBezTo>
                  <a:cubicBezTo>
                    <a:pt x="963" y="106"/>
                    <a:pt x="796"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6529759" y="1908551"/>
              <a:ext cx="36769" cy="38134"/>
            </a:xfrm>
            <a:custGeom>
              <a:avLst/>
              <a:gdLst/>
              <a:ahLst/>
              <a:cxnLst/>
              <a:rect l="l" t="t" r="r" b="b"/>
              <a:pathLst>
                <a:path w="1131" h="1173" extrusionOk="0">
                  <a:moveTo>
                    <a:pt x="188" y="1173"/>
                  </a:moveTo>
                  <a:cubicBezTo>
                    <a:pt x="105" y="1173"/>
                    <a:pt x="63" y="1152"/>
                    <a:pt x="21" y="1110"/>
                  </a:cubicBezTo>
                  <a:cubicBezTo>
                    <a:pt x="0" y="1068"/>
                    <a:pt x="0" y="1026"/>
                    <a:pt x="21" y="963"/>
                  </a:cubicBezTo>
                  <a:cubicBezTo>
                    <a:pt x="0" y="775"/>
                    <a:pt x="188" y="503"/>
                    <a:pt x="356" y="336"/>
                  </a:cubicBezTo>
                  <a:cubicBezTo>
                    <a:pt x="544" y="126"/>
                    <a:pt x="753" y="1"/>
                    <a:pt x="900" y="1"/>
                  </a:cubicBezTo>
                  <a:cubicBezTo>
                    <a:pt x="963" y="1"/>
                    <a:pt x="1088" y="43"/>
                    <a:pt x="1109" y="210"/>
                  </a:cubicBezTo>
                  <a:cubicBezTo>
                    <a:pt x="1130" y="419"/>
                    <a:pt x="1067" y="608"/>
                    <a:pt x="921" y="796"/>
                  </a:cubicBezTo>
                  <a:cubicBezTo>
                    <a:pt x="712" y="1026"/>
                    <a:pt x="377" y="1173"/>
                    <a:pt x="188" y="1173"/>
                  </a:cubicBezTo>
                  <a:lnTo>
                    <a:pt x="188" y="117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6528393" y="1907868"/>
              <a:ext cx="39467" cy="40182"/>
            </a:xfrm>
            <a:custGeom>
              <a:avLst/>
              <a:gdLst/>
              <a:ahLst/>
              <a:cxnLst/>
              <a:rect l="l" t="t" r="r" b="b"/>
              <a:pathLst>
                <a:path w="1214" h="1236" extrusionOk="0">
                  <a:moveTo>
                    <a:pt x="942" y="64"/>
                  </a:moveTo>
                  <a:cubicBezTo>
                    <a:pt x="1026" y="64"/>
                    <a:pt x="1109" y="105"/>
                    <a:pt x="1130" y="231"/>
                  </a:cubicBezTo>
                  <a:cubicBezTo>
                    <a:pt x="1193" y="775"/>
                    <a:pt x="544" y="1152"/>
                    <a:pt x="230" y="1152"/>
                  </a:cubicBezTo>
                  <a:cubicBezTo>
                    <a:pt x="126" y="1152"/>
                    <a:pt x="42" y="1110"/>
                    <a:pt x="84" y="984"/>
                  </a:cubicBezTo>
                  <a:cubicBezTo>
                    <a:pt x="84" y="670"/>
                    <a:pt x="649" y="64"/>
                    <a:pt x="942" y="64"/>
                  </a:cubicBezTo>
                  <a:close/>
                  <a:moveTo>
                    <a:pt x="942" y="1"/>
                  </a:moveTo>
                  <a:cubicBezTo>
                    <a:pt x="795" y="1"/>
                    <a:pt x="586" y="126"/>
                    <a:pt x="377" y="336"/>
                  </a:cubicBezTo>
                  <a:cubicBezTo>
                    <a:pt x="210" y="524"/>
                    <a:pt x="21" y="775"/>
                    <a:pt x="21" y="984"/>
                  </a:cubicBezTo>
                  <a:cubicBezTo>
                    <a:pt x="0" y="1068"/>
                    <a:pt x="21" y="1110"/>
                    <a:pt x="42" y="1152"/>
                  </a:cubicBezTo>
                  <a:cubicBezTo>
                    <a:pt x="63" y="1194"/>
                    <a:pt x="126" y="1235"/>
                    <a:pt x="230" y="1235"/>
                  </a:cubicBezTo>
                  <a:cubicBezTo>
                    <a:pt x="440" y="1235"/>
                    <a:pt x="774" y="1068"/>
                    <a:pt x="984" y="838"/>
                  </a:cubicBezTo>
                  <a:cubicBezTo>
                    <a:pt x="1151" y="649"/>
                    <a:pt x="1214" y="440"/>
                    <a:pt x="1193" y="231"/>
                  </a:cubicBezTo>
                  <a:cubicBezTo>
                    <a:pt x="1151" y="22"/>
                    <a:pt x="1026" y="1"/>
                    <a:pt x="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6222281" y="2454098"/>
              <a:ext cx="51723" cy="38134"/>
            </a:xfrm>
            <a:custGeom>
              <a:avLst/>
              <a:gdLst/>
              <a:ahLst/>
              <a:cxnLst/>
              <a:rect l="l" t="t" r="r" b="b"/>
              <a:pathLst>
                <a:path w="1591" h="1173" extrusionOk="0">
                  <a:moveTo>
                    <a:pt x="1089" y="1172"/>
                  </a:moveTo>
                  <a:cubicBezTo>
                    <a:pt x="1005" y="1172"/>
                    <a:pt x="921" y="1151"/>
                    <a:pt x="838" y="1109"/>
                  </a:cubicBezTo>
                  <a:cubicBezTo>
                    <a:pt x="796" y="1089"/>
                    <a:pt x="587" y="900"/>
                    <a:pt x="566" y="754"/>
                  </a:cubicBezTo>
                  <a:cubicBezTo>
                    <a:pt x="524" y="691"/>
                    <a:pt x="461" y="628"/>
                    <a:pt x="419" y="607"/>
                  </a:cubicBezTo>
                  <a:cubicBezTo>
                    <a:pt x="294" y="565"/>
                    <a:pt x="189" y="565"/>
                    <a:pt x="126" y="545"/>
                  </a:cubicBezTo>
                  <a:cubicBezTo>
                    <a:pt x="63" y="545"/>
                    <a:pt x="22" y="545"/>
                    <a:pt x="1" y="503"/>
                  </a:cubicBezTo>
                  <a:cubicBezTo>
                    <a:pt x="1" y="482"/>
                    <a:pt x="1" y="440"/>
                    <a:pt x="22" y="440"/>
                  </a:cubicBezTo>
                  <a:cubicBezTo>
                    <a:pt x="147" y="168"/>
                    <a:pt x="398" y="1"/>
                    <a:pt x="712" y="1"/>
                  </a:cubicBezTo>
                  <a:cubicBezTo>
                    <a:pt x="942" y="1"/>
                    <a:pt x="1193" y="105"/>
                    <a:pt x="1382" y="252"/>
                  </a:cubicBezTo>
                  <a:cubicBezTo>
                    <a:pt x="1570" y="419"/>
                    <a:pt x="1591" y="670"/>
                    <a:pt x="1528" y="837"/>
                  </a:cubicBezTo>
                  <a:cubicBezTo>
                    <a:pt x="1444" y="1047"/>
                    <a:pt x="1277" y="1172"/>
                    <a:pt x="1089" y="1172"/>
                  </a:cubicBezTo>
                  <a:lnTo>
                    <a:pt x="1089" y="117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6220915" y="2453415"/>
              <a:ext cx="57185" cy="40182"/>
            </a:xfrm>
            <a:custGeom>
              <a:avLst/>
              <a:gdLst/>
              <a:ahLst/>
              <a:cxnLst/>
              <a:rect l="l" t="t" r="r" b="b"/>
              <a:pathLst>
                <a:path w="1759" h="1236" extrusionOk="0">
                  <a:moveTo>
                    <a:pt x="900" y="1089"/>
                  </a:moveTo>
                  <a:cubicBezTo>
                    <a:pt x="900" y="1089"/>
                    <a:pt x="901" y="1089"/>
                    <a:pt x="901" y="1089"/>
                  </a:cubicBezTo>
                  <a:cubicBezTo>
                    <a:pt x="901" y="1089"/>
                    <a:pt x="901" y="1089"/>
                    <a:pt x="900" y="1089"/>
                  </a:cubicBezTo>
                  <a:close/>
                  <a:moveTo>
                    <a:pt x="754" y="63"/>
                  </a:moveTo>
                  <a:cubicBezTo>
                    <a:pt x="984" y="63"/>
                    <a:pt x="1214" y="147"/>
                    <a:pt x="1403" y="294"/>
                  </a:cubicBezTo>
                  <a:cubicBezTo>
                    <a:pt x="1758" y="586"/>
                    <a:pt x="1507" y="1172"/>
                    <a:pt x="1131" y="1172"/>
                  </a:cubicBezTo>
                  <a:cubicBezTo>
                    <a:pt x="1056" y="1172"/>
                    <a:pt x="981" y="1139"/>
                    <a:pt x="892" y="1087"/>
                  </a:cubicBezTo>
                  <a:lnTo>
                    <a:pt x="892" y="1087"/>
                  </a:lnTo>
                  <a:cubicBezTo>
                    <a:pt x="897" y="1089"/>
                    <a:pt x="900" y="1089"/>
                    <a:pt x="900" y="1089"/>
                  </a:cubicBezTo>
                  <a:lnTo>
                    <a:pt x="900" y="1089"/>
                  </a:lnTo>
                  <a:cubicBezTo>
                    <a:pt x="879" y="1088"/>
                    <a:pt x="649" y="900"/>
                    <a:pt x="629" y="775"/>
                  </a:cubicBezTo>
                  <a:lnTo>
                    <a:pt x="629" y="775"/>
                  </a:lnTo>
                  <a:cubicBezTo>
                    <a:pt x="649" y="796"/>
                    <a:pt x="649" y="796"/>
                    <a:pt x="670" y="817"/>
                  </a:cubicBezTo>
                  <a:cubicBezTo>
                    <a:pt x="649" y="796"/>
                    <a:pt x="649" y="775"/>
                    <a:pt x="629" y="754"/>
                  </a:cubicBezTo>
                  <a:lnTo>
                    <a:pt x="629" y="775"/>
                  </a:lnTo>
                  <a:cubicBezTo>
                    <a:pt x="608" y="712"/>
                    <a:pt x="545" y="649"/>
                    <a:pt x="482" y="607"/>
                  </a:cubicBezTo>
                  <a:cubicBezTo>
                    <a:pt x="189" y="503"/>
                    <a:pt x="43" y="566"/>
                    <a:pt x="85" y="482"/>
                  </a:cubicBezTo>
                  <a:cubicBezTo>
                    <a:pt x="231" y="189"/>
                    <a:pt x="482" y="63"/>
                    <a:pt x="754" y="63"/>
                  </a:cubicBezTo>
                  <a:close/>
                  <a:moveTo>
                    <a:pt x="754" y="1"/>
                  </a:moveTo>
                  <a:cubicBezTo>
                    <a:pt x="419" y="1"/>
                    <a:pt x="168" y="168"/>
                    <a:pt x="22" y="440"/>
                  </a:cubicBezTo>
                  <a:cubicBezTo>
                    <a:pt x="1" y="482"/>
                    <a:pt x="1" y="524"/>
                    <a:pt x="22" y="545"/>
                  </a:cubicBezTo>
                  <a:cubicBezTo>
                    <a:pt x="43" y="586"/>
                    <a:pt x="105" y="607"/>
                    <a:pt x="168" y="607"/>
                  </a:cubicBezTo>
                  <a:cubicBezTo>
                    <a:pt x="231" y="607"/>
                    <a:pt x="336" y="628"/>
                    <a:pt x="440" y="670"/>
                  </a:cubicBezTo>
                  <a:cubicBezTo>
                    <a:pt x="482" y="691"/>
                    <a:pt x="524" y="733"/>
                    <a:pt x="566" y="796"/>
                  </a:cubicBezTo>
                  <a:cubicBezTo>
                    <a:pt x="608" y="921"/>
                    <a:pt x="796" y="1110"/>
                    <a:pt x="880" y="1151"/>
                  </a:cubicBezTo>
                  <a:cubicBezTo>
                    <a:pt x="963" y="1214"/>
                    <a:pt x="1047" y="1235"/>
                    <a:pt x="1131" y="1235"/>
                  </a:cubicBezTo>
                  <a:cubicBezTo>
                    <a:pt x="1340" y="1235"/>
                    <a:pt x="1528" y="1089"/>
                    <a:pt x="1591" y="879"/>
                  </a:cubicBezTo>
                  <a:cubicBezTo>
                    <a:pt x="1654" y="691"/>
                    <a:pt x="1654" y="440"/>
                    <a:pt x="1445" y="252"/>
                  </a:cubicBezTo>
                  <a:cubicBezTo>
                    <a:pt x="1235" y="84"/>
                    <a:pt x="984"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6173321" y="2550685"/>
              <a:ext cx="31307" cy="29974"/>
            </a:xfrm>
            <a:custGeom>
              <a:avLst/>
              <a:gdLst/>
              <a:ahLst/>
              <a:cxnLst/>
              <a:rect l="l" t="t" r="r" b="b"/>
              <a:pathLst>
                <a:path w="963" h="922" extrusionOk="0">
                  <a:moveTo>
                    <a:pt x="335" y="921"/>
                  </a:moveTo>
                  <a:cubicBezTo>
                    <a:pt x="188" y="921"/>
                    <a:pt x="84" y="838"/>
                    <a:pt x="21" y="670"/>
                  </a:cubicBezTo>
                  <a:cubicBezTo>
                    <a:pt x="0" y="587"/>
                    <a:pt x="21" y="524"/>
                    <a:pt x="42" y="482"/>
                  </a:cubicBezTo>
                  <a:cubicBezTo>
                    <a:pt x="63" y="461"/>
                    <a:pt x="84" y="461"/>
                    <a:pt x="105" y="461"/>
                  </a:cubicBezTo>
                  <a:lnTo>
                    <a:pt x="105" y="461"/>
                  </a:lnTo>
                  <a:cubicBezTo>
                    <a:pt x="147" y="440"/>
                    <a:pt x="188" y="377"/>
                    <a:pt x="230" y="294"/>
                  </a:cubicBezTo>
                  <a:cubicBezTo>
                    <a:pt x="314" y="168"/>
                    <a:pt x="398" y="1"/>
                    <a:pt x="565" y="1"/>
                  </a:cubicBezTo>
                  <a:cubicBezTo>
                    <a:pt x="607" y="1"/>
                    <a:pt x="649" y="1"/>
                    <a:pt x="691" y="22"/>
                  </a:cubicBezTo>
                  <a:cubicBezTo>
                    <a:pt x="942" y="126"/>
                    <a:pt x="963" y="315"/>
                    <a:pt x="942" y="419"/>
                  </a:cubicBezTo>
                  <a:cubicBezTo>
                    <a:pt x="879" y="670"/>
                    <a:pt x="586" y="921"/>
                    <a:pt x="335" y="9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6171956" y="2549319"/>
              <a:ext cx="40150" cy="32705"/>
            </a:xfrm>
            <a:custGeom>
              <a:avLst/>
              <a:gdLst/>
              <a:ahLst/>
              <a:cxnLst/>
              <a:rect l="l" t="t" r="r" b="b"/>
              <a:pathLst>
                <a:path w="1235" h="1006" extrusionOk="0">
                  <a:moveTo>
                    <a:pt x="607" y="64"/>
                  </a:moveTo>
                  <a:cubicBezTo>
                    <a:pt x="649" y="64"/>
                    <a:pt x="691" y="85"/>
                    <a:pt x="712" y="85"/>
                  </a:cubicBezTo>
                  <a:cubicBezTo>
                    <a:pt x="1235" y="315"/>
                    <a:pt x="754" y="942"/>
                    <a:pt x="377" y="942"/>
                  </a:cubicBezTo>
                  <a:cubicBezTo>
                    <a:pt x="251" y="942"/>
                    <a:pt x="147" y="880"/>
                    <a:pt x="84" y="712"/>
                  </a:cubicBezTo>
                  <a:cubicBezTo>
                    <a:pt x="84" y="566"/>
                    <a:pt x="126" y="524"/>
                    <a:pt x="147" y="524"/>
                  </a:cubicBezTo>
                  <a:cubicBezTo>
                    <a:pt x="314" y="482"/>
                    <a:pt x="335" y="64"/>
                    <a:pt x="607" y="64"/>
                  </a:cubicBezTo>
                  <a:close/>
                  <a:moveTo>
                    <a:pt x="607" y="1"/>
                  </a:moveTo>
                  <a:cubicBezTo>
                    <a:pt x="398" y="1"/>
                    <a:pt x="314" y="189"/>
                    <a:pt x="251" y="315"/>
                  </a:cubicBezTo>
                  <a:cubicBezTo>
                    <a:pt x="210" y="377"/>
                    <a:pt x="168" y="461"/>
                    <a:pt x="147" y="461"/>
                  </a:cubicBezTo>
                  <a:lnTo>
                    <a:pt x="126" y="461"/>
                  </a:lnTo>
                  <a:cubicBezTo>
                    <a:pt x="105" y="461"/>
                    <a:pt x="84" y="482"/>
                    <a:pt x="63" y="503"/>
                  </a:cubicBezTo>
                  <a:cubicBezTo>
                    <a:pt x="21" y="545"/>
                    <a:pt x="0" y="608"/>
                    <a:pt x="21" y="712"/>
                  </a:cubicBezTo>
                  <a:cubicBezTo>
                    <a:pt x="21" y="712"/>
                    <a:pt x="21" y="712"/>
                    <a:pt x="21" y="733"/>
                  </a:cubicBezTo>
                  <a:cubicBezTo>
                    <a:pt x="84" y="901"/>
                    <a:pt x="210" y="1005"/>
                    <a:pt x="377" y="1005"/>
                  </a:cubicBezTo>
                  <a:cubicBezTo>
                    <a:pt x="628" y="1005"/>
                    <a:pt x="942" y="733"/>
                    <a:pt x="1005" y="461"/>
                  </a:cubicBezTo>
                  <a:cubicBezTo>
                    <a:pt x="1047" y="273"/>
                    <a:pt x="942" y="105"/>
                    <a:pt x="733" y="22"/>
                  </a:cubicBezTo>
                  <a:cubicBezTo>
                    <a:pt x="691" y="1"/>
                    <a:pt x="649"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6234537" y="2624839"/>
              <a:ext cx="2731" cy="2081"/>
            </a:xfrm>
            <a:custGeom>
              <a:avLst/>
              <a:gdLst/>
              <a:ahLst/>
              <a:cxnLst/>
              <a:rect l="l" t="t" r="r" b="b"/>
              <a:pathLst>
                <a:path w="84" h="64" extrusionOk="0">
                  <a:moveTo>
                    <a:pt x="42" y="63"/>
                  </a:moveTo>
                  <a:cubicBezTo>
                    <a:pt x="42" y="63"/>
                    <a:pt x="21" y="63"/>
                    <a:pt x="21" y="63"/>
                  </a:cubicBezTo>
                  <a:cubicBezTo>
                    <a:pt x="0" y="63"/>
                    <a:pt x="0" y="42"/>
                    <a:pt x="0" y="21"/>
                  </a:cubicBezTo>
                  <a:cubicBezTo>
                    <a:pt x="0" y="0"/>
                    <a:pt x="21" y="0"/>
                    <a:pt x="42" y="0"/>
                  </a:cubicBezTo>
                  <a:lnTo>
                    <a:pt x="42" y="0"/>
                  </a:lnTo>
                  <a:cubicBezTo>
                    <a:pt x="63" y="0"/>
                    <a:pt x="84" y="21"/>
                    <a:pt x="63" y="42"/>
                  </a:cubicBezTo>
                  <a:cubicBezTo>
                    <a:pt x="63" y="63"/>
                    <a:pt x="63" y="63"/>
                    <a:pt x="42" y="63"/>
                  </a:cubicBezTo>
                  <a:lnTo>
                    <a:pt x="42" y="6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6235902" y="2626205"/>
              <a:ext cx="33" cy="33"/>
            </a:xfrm>
            <a:custGeom>
              <a:avLst/>
              <a:gdLst/>
              <a:ahLst/>
              <a:cxnLst/>
              <a:rect l="l" t="t" r="r" b="b"/>
              <a:pathLst>
                <a:path w="1" h="1" extrusionOk="0">
                  <a:moveTo>
                    <a:pt x="0" y="0"/>
                  </a:moveTo>
                  <a:cubicBezTo>
                    <a:pt x="0" y="0"/>
                    <a:pt x="0" y="0"/>
                    <a:pt x="0" y="0"/>
                  </a:cubicBezTo>
                  <a:lnTo>
                    <a:pt x="0" y="0"/>
                  </a:lnTo>
                  <a:cubicBezTo>
                    <a:pt x="0" y="0"/>
                    <a:pt x="0" y="0"/>
                    <a:pt x="0" y="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6201865" y="2624157"/>
              <a:ext cx="52438" cy="42198"/>
            </a:xfrm>
            <a:custGeom>
              <a:avLst/>
              <a:gdLst/>
              <a:ahLst/>
              <a:cxnLst/>
              <a:rect l="l" t="t" r="r" b="b"/>
              <a:pathLst>
                <a:path w="1613" h="1298" extrusionOk="0">
                  <a:moveTo>
                    <a:pt x="1194" y="1298"/>
                  </a:moveTo>
                  <a:cubicBezTo>
                    <a:pt x="1005" y="1298"/>
                    <a:pt x="838" y="1172"/>
                    <a:pt x="691" y="942"/>
                  </a:cubicBezTo>
                  <a:cubicBezTo>
                    <a:pt x="671" y="921"/>
                    <a:pt x="671" y="900"/>
                    <a:pt x="629" y="900"/>
                  </a:cubicBezTo>
                  <a:cubicBezTo>
                    <a:pt x="545" y="900"/>
                    <a:pt x="461" y="942"/>
                    <a:pt x="357" y="984"/>
                  </a:cubicBezTo>
                  <a:cubicBezTo>
                    <a:pt x="273" y="1026"/>
                    <a:pt x="168" y="1047"/>
                    <a:pt x="106" y="1047"/>
                  </a:cubicBezTo>
                  <a:cubicBezTo>
                    <a:pt x="64" y="1047"/>
                    <a:pt x="43" y="1026"/>
                    <a:pt x="22" y="1005"/>
                  </a:cubicBezTo>
                  <a:cubicBezTo>
                    <a:pt x="1" y="963"/>
                    <a:pt x="1" y="858"/>
                    <a:pt x="231" y="461"/>
                  </a:cubicBezTo>
                  <a:cubicBezTo>
                    <a:pt x="440" y="84"/>
                    <a:pt x="691" y="0"/>
                    <a:pt x="880" y="0"/>
                  </a:cubicBezTo>
                  <a:cubicBezTo>
                    <a:pt x="1215" y="0"/>
                    <a:pt x="1528" y="314"/>
                    <a:pt x="1591" y="733"/>
                  </a:cubicBezTo>
                  <a:cubicBezTo>
                    <a:pt x="1612" y="900"/>
                    <a:pt x="1591" y="1047"/>
                    <a:pt x="1487" y="1172"/>
                  </a:cubicBezTo>
                  <a:cubicBezTo>
                    <a:pt x="1424" y="1256"/>
                    <a:pt x="1319" y="1298"/>
                    <a:pt x="1194" y="1298"/>
                  </a:cubicBezTo>
                  <a:lnTo>
                    <a:pt x="1194" y="129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6200532" y="2622791"/>
              <a:ext cx="55104" cy="44929"/>
            </a:xfrm>
            <a:custGeom>
              <a:avLst/>
              <a:gdLst/>
              <a:ahLst/>
              <a:cxnLst/>
              <a:rect l="l" t="t" r="r" b="b"/>
              <a:pathLst>
                <a:path w="1695" h="1382" extrusionOk="0">
                  <a:moveTo>
                    <a:pt x="921" y="63"/>
                  </a:moveTo>
                  <a:cubicBezTo>
                    <a:pt x="1235" y="63"/>
                    <a:pt x="1528" y="398"/>
                    <a:pt x="1611" y="775"/>
                  </a:cubicBezTo>
                  <a:cubicBezTo>
                    <a:pt x="1653" y="1068"/>
                    <a:pt x="1486" y="1319"/>
                    <a:pt x="1235" y="1319"/>
                  </a:cubicBezTo>
                  <a:cubicBezTo>
                    <a:pt x="1088" y="1319"/>
                    <a:pt x="921" y="1214"/>
                    <a:pt x="753" y="963"/>
                  </a:cubicBezTo>
                  <a:cubicBezTo>
                    <a:pt x="732" y="921"/>
                    <a:pt x="691" y="921"/>
                    <a:pt x="649" y="921"/>
                  </a:cubicBezTo>
                  <a:cubicBezTo>
                    <a:pt x="523" y="921"/>
                    <a:pt x="272" y="1068"/>
                    <a:pt x="147" y="1068"/>
                  </a:cubicBezTo>
                  <a:cubicBezTo>
                    <a:pt x="42" y="1068"/>
                    <a:pt x="42" y="942"/>
                    <a:pt x="293" y="524"/>
                  </a:cubicBezTo>
                  <a:cubicBezTo>
                    <a:pt x="481" y="189"/>
                    <a:pt x="691" y="63"/>
                    <a:pt x="900" y="63"/>
                  </a:cubicBezTo>
                  <a:close/>
                  <a:moveTo>
                    <a:pt x="900" y="1"/>
                  </a:moveTo>
                  <a:cubicBezTo>
                    <a:pt x="732" y="1"/>
                    <a:pt x="460" y="84"/>
                    <a:pt x="230" y="482"/>
                  </a:cubicBezTo>
                  <a:cubicBezTo>
                    <a:pt x="0" y="858"/>
                    <a:pt x="0" y="984"/>
                    <a:pt x="42" y="1068"/>
                  </a:cubicBezTo>
                  <a:cubicBezTo>
                    <a:pt x="42" y="1089"/>
                    <a:pt x="84" y="1130"/>
                    <a:pt x="147" y="1130"/>
                  </a:cubicBezTo>
                  <a:cubicBezTo>
                    <a:pt x="209" y="1130"/>
                    <a:pt x="314" y="1089"/>
                    <a:pt x="398" y="1047"/>
                  </a:cubicBezTo>
                  <a:cubicBezTo>
                    <a:pt x="502" y="1026"/>
                    <a:pt x="586" y="984"/>
                    <a:pt x="649" y="984"/>
                  </a:cubicBezTo>
                  <a:cubicBezTo>
                    <a:pt x="691" y="984"/>
                    <a:pt x="691" y="984"/>
                    <a:pt x="691" y="1005"/>
                  </a:cubicBezTo>
                  <a:cubicBezTo>
                    <a:pt x="858" y="1235"/>
                    <a:pt x="1046" y="1382"/>
                    <a:pt x="1235" y="1382"/>
                  </a:cubicBezTo>
                  <a:cubicBezTo>
                    <a:pt x="1360" y="1382"/>
                    <a:pt x="1486" y="1319"/>
                    <a:pt x="1548" y="1235"/>
                  </a:cubicBezTo>
                  <a:cubicBezTo>
                    <a:pt x="1653" y="1110"/>
                    <a:pt x="1695" y="942"/>
                    <a:pt x="1674" y="775"/>
                  </a:cubicBezTo>
                  <a:cubicBezTo>
                    <a:pt x="1590" y="335"/>
                    <a:pt x="1256"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6234537" y="2624839"/>
              <a:ext cx="4779" cy="3414"/>
            </a:xfrm>
            <a:custGeom>
              <a:avLst/>
              <a:gdLst/>
              <a:ahLst/>
              <a:cxnLst/>
              <a:rect l="l" t="t" r="r" b="b"/>
              <a:pathLst>
                <a:path w="147" h="105" extrusionOk="0">
                  <a:moveTo>
                    <a:pt x="126" y="105"/>
                  </a:moveTo>
                  <a:lnTo>
                    <a:pt x="105" y="105"/>
                  </a:lnTo>
                  <a:cubicBezTo>
                    <a:pt x="0" y="63"/>
                    <a:pt x="0" y="63"/>
                    <a:pt x="0" y="21"/>
                  </a:cubicBezTo>
                  <a:cubicBezTo>
                    <a:pt x="0" y="0"/>
                    <a:pt x="21" y="0"/>
                    <a:pt x="21" y="0"/>
                  </a:cubicBezTo>
                  <a:cubicBezTo>
                    <a:pt x="42" y="0"/>
                    <a:pt x="42" y="0"/>
                    <a:pt x="84" y="21"/>
                  </a:cubicBezTo>
                  <a:lnTo>
                    <a:pt x="126" y="42"/>
                  </a:lnTo>
                  <a:cubicBezTo>
                    <a:pt x="147" y="42"/>
                    <a:pt x="147" y="63"/>
                    <a:pt x="147" y="84"/>
                  </a:cubicBezTo>
                  <a:cubicBezTo>
                    <a:pt x="147" y="105"/>
                    <a:pt x="126" y="105"/>
                    <a:pt x="126" y="10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6233172" y="2623474"/>
              <a:ext cx="7510" cy="5462"/>
            </a:xfrm>
            <a:custGeom>
              <a:avLst/>
              <a:gdLst/>
              <a:ahLst/>
              <a:cxnLst/>
              <a:rect l="l" t="t" r="r" b="b"/>
              <a:pathLst>
                <a:path w="231" h="168" extrusionOk="0">
                  <a:moveTo>
                    <a:pt x="63" y="1"/>
                  </a:moveTo>
                  <a:cubicBezTo>
                    <a:pt x="68" y="1"/>
                    <a:pt x="72" y="1"/>
                    <a:pt x="77" y="1"/>
                  </a:cubicBezTo>
                  <a:lnTo>
                    <a:pt x="77" y="1"/>
                  </a:lnTo>
                  <a:cubicBezTo>
                    <a:pt x="79" y="1"/>
                    <a:pt x="82" y="1"/>
                    <a:pt x="84" y="1"/>
                  </a:cubicBezTo>
                  <a:close/>
                  <a:moveTo>
                    <a:pt x="84" y="63"/>
                  </a:moveTo>
                  <a:cubicBezTo>
                    <a:pt x="84" y="63"/>
                    <a:pt x="84" y="67"/>
                    <a:pt x="86" y="72"/>
                  </a:cubicBezTo>
                  <a:lnTo>
                    <a:pt x="86" y="72"/>
                  </a:lnTo>
                  <a:cubicBezTo>
                    <a:pt x="77" y="66"/>
                    <a:pt x="76" y="63"/>
                    <a:pt x="84" y="63"/>
                  </a:cubicBezTo>
                  <a:close/>
                  <a:moveTo>
                    <a:pt x="115" y="86"/>
                  </a:moveTo>
                  <a:lnTo>
                    <a:pt x="115" y="86"/>
                  </a:lnTo>
                  <a:cubicBezTo>
                    <a:pt x="121" y="87"/>
                    <a:pt x="126" y="89"/>
                    <a:pt x="131" y="92"/>
                  </a:cubicBezTo>
                  <a:lnTo>
                    <a:pt x="131" y="92"/>
                  </a:lnTo>
                  <a:cubicBezTo>
                    <a:pt x="125" y="90"/>
                    <a:pt x="120" y="88"/>
                    <a:pt x="115" y="86"/>
                  </a:cubicBezTo>
                  <a:close/>
                  <a:moveTo>
                    <a:pt x="77" y="1"/>
                  </a:moveTo>
                  <a:lnTo>
                    <a:pt x="77" y="1"/>
                  </a:lnTo>
                  <a:cubicBezTo>
                    <a:pt x="40" y="3"/>
                    <a:pt x="20" y="24"/>
                    <a:pt x="0" y="63"/>
                  </a:cubicBezTo>
                  <a:cubicBezTo>
                    <a:pt x="0" y="105"/>
                    <a:pt x="42" y="126"/>
                    <a:pt x="126" y="168"/>
                  </a:cubicBezTo>
                  <a:lnTo>
                    <a:pt x="168" y="168"/>
                  </a:lnTo>
                  <a:cubicBezTo>
                    <a:pt x="189" y="168"/>
                    <a:pt x="210" y="168"/>
                    <a:pt x="231" y="147"/>
                  </a:cubicBezTo>
                  <a:cubicBezTo>
                    <a:pt x="231" y="105"/>
                    <a:pt x="231" y="63"/>
                    <a:pt x="189" y="42"/>
                  </a:cubicBezTo>
                  <a:lnTo>
                    <a:pt x="168" y="42"/>
                  </a:lnTo>
                  <a:lnTo>
                    <a:pt x="126" y="21"/>
                  </a:lnTo>
                  <a:cubicBezTo>
                    <a:pt x="110" y="5"/>
                    <a:pt x="93" y="2"/>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5833886" y="3041128"/>
              <a:ext cx="67360" cy="46977"/>
            </a:xfrm>
            <a:custGeom>
              <a:avLst/>
              <a:gdLst/>
              <a:ahLst/>
              <a:cxnLst/>
              <a:rect l="l" t="t" r="r" b="b"/>
              <a:pathLst>
                <a:path w="2072" h="1445" extrusionOk="0">
                  <a:moveTo>
                    <a:pt x="502" y="1444"/>
                  </a:moveTo>
                  <a:cubicBezTo>
                    <a:pt x="210" y="1444"/>
                    <a:pt x="42" y="1361"/>
                    <a:pt x="0" y="1214"/>
                  </a:cubicBezTo>
                  <a:cubicBezTo>
                    <a:pt x="0" y="1110"/>
                    <a:pt x="189" y="879"/>
                    <a:pt x="356" y="712"/>
                  </a:cubicBezTo>
                  <a:cubicBezTo>
                    <a:pt x="670" y="377"/>
                    <a:pt x="1172" y="1"/>
                    <a:pt x="1549" y="1"/>
                  </a:cubicBezTo>
                  <a:cubicBezTo>
                    <a:pt x="1758" y="1"/>
                    <a:pt x="1904" y="105"/>
                    <a:pt x="2009" y="335"/>
                  </a:cubicBezTo>
                  <a:cubicBezTo>
                    <a:pt x="2072" y="503"/>
                    <a:pt x="2051" y="670"/>
                    <a:pt x="1946" y="817"/>
                  </a:cubicBezTo>
                  <a:cubicBezTo>
                    <a:pt x="1716" y="1193"/>
                    <a:pt x="1005" y="1444"/>
                    <a:pt x="502" y="1444"/>
                  </a:cubicBezTo>
                  <a:lnTo>
                    <a:pt x="502" y="14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5833203" y="3040445"/>
              <a:ext cx="73505" cy="49025"/>
            </a:xfrm>
            <a:custGeom>
              <a:avLst/>
              <a:gdLst/>
              <a:ahLst/>
              <a:cxnLst/>
              <a:rect l="l" t="t" r="r" b="b"/>
              <a:pathLst>
                <a:path w="2261" h="1508" extrusionOk="0">
                  <a:moveTo>
                    <a:pt x="1570" y="63"/>
                  </a:moveTo>
                  <a:cubicBezTo>
                    <a:pt x="1758" y="63"/>
                    <a:pt x="1904" y="147"/>
                    <a:pt x="2009" y="356"/>
                  </a:cubicBezTo>
                  <a:cubicBezTo>
                    <a:pt x="2260" y="1005"/>
                    <a:pt x="1172" y="1423"/>
                    <a:pt x="523" y="1423"/>
                  </a:cubicBezTo>
                  <a:cubicBezTo>
                    <a:pt x="272" y="1423"/>
                    <a:pt x="84" y="1361"/>
                    <a:pt x="63" y="1235"/>
                  </a:cubicBezTo>
                  <a:cubicBezTo>
                    <a:pt x="63" y="1047"/>
                    <a:pt x="963" y="63"/>
                    <a:pt x="1570" y="63"/>
                  </a:cubicBezTo>
                  <a:close/>
                  <a:moveTo>
                    <a:pt x="1570" y="1"/>
                  </a:moveTo>
                  <a:cubicBezTo>
                    <a:pt x="1172" y="1"/>
                    <a:pt x="691" y="356"/>
                    <a:pt x="335" y="712"/>
                  </a:cubicBezTo>
                  <a:cubicBezTo>
                    <a:pt x="251" y="796"/>
                    <a:pt x="0" y="1089"/>
                    <a:pt x="0" y="1235"/>
                  </a:cubicBezTo>
                  <a:cubicBezTo>
                    <a:pt x="21" y="1403"/>
                    <a:pt x="210" y="1507"/>
                    <a:pt x="523" y="1507"/>
                  </a:cubicBezTo>
                  <a:cubicBezTo>
                    <a:pt x="1026" y="1507"/>
                    <a:pt x="1758" y="1235"/>
                    <a:pt x="2009" y="859"/>
                  </a:cubicBezTo>
                  <a:cubicBezTo>
                    <a:pt x="2114" y="691"/>
                    <a:pt x="2135" y="524"/>
                    <a:pt x="2051" y="335"/>
                  </a:cubicBezTo>
                  <a:cubicBezTo>
                    <a:pt x="1967" y="105"/>
                    <a:pt x="1800" y="1"/>
                    <a:pt x="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5778782" y="3099645"/>
              <a:ext cx="38817" cy="30624"/>
            </a:xfrm>
            <a:custGeom>
              <a:avLst/>
              <a:gdLst/>
              <a:ahLst/>
              <a:cxnLst/>
              <a:rect l="l" t="t" r="r" b="b"/>
              <a:pathLst>
                <a:path w="1194" h="942" extrusionOk="0">
                  <a:moveTo>
                    <a:pt x="586" y="942"/>
                  </a:moveTo>
                  <a:cubicBezTo>
                    <a:pt x="314" y="942"/>
                    <a:pt x="42" y="753"/>
                    <a:pt x="0" y="377"/>
                  </a:cubicBezTo>
                  <a:cubicBezTo>
                    <a:pt x="0" y="335"/>
                    <a:pt x="21" y="293"/>
                    <a:pt x="63" y="230"/>
                  </a:cubicBezTo>
                  <a:cubicBezTo>
                    <a:pt x="189" y="105"/>
                    <a:pt x="461" y="0"/>
                    <a:pt x="712" y="0"/>
                  </a:cubicBezTo>
                  <a:cubicBezTo>
                    <a:pt x="963" y="0"/>
                    <a:pt x="1130" y="105"/>
                    <a:pt x="1172" y="293"/>
                  </a:cubicBezTo>
                  <a:cubicBezTo>
                    <a:pt x="1193" y="460"/>
                    <a:pt x="1151" y="628"/>
                    <a:pt x="1047" y="732"/>
                  </a:cubicBezTo>
                  <a:cubicBezTo>
                    <a:pt x="942" y="858"/>
                    <a:pt x="775" y="942"/>
                    <a:pt x="586" y="9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5778099" y="3098963"/>
              <a:ext cx="40182" cy="31990"/>
            </a:xfrm>
            <a:custGeom>
              <a:avLst/>
              <a:gdLst/>
              <a:ahLst/>
              <a:cxnLst/>
              <a:rect l="l" t="t" r="r" b="b"/>
              <a:pathLst>
                <a:path w="1236" h="984" extrusionOk="0">
                  <a:moveTo>
                    <a:pt x="733" y="63"/>
                  </a:moveTo>
                  <a:cubicBezTo>
                    <a:pt x="921" y="63"/>
                    <a:pt x="1110" y="126"/>
                    <a:pt x="1151" y="314"/>
                  </a:cubicBezTo>
                  <a:cubicBezTo>
                    <a:pt x="1214" y="712"/>
                    <a:pt x="900" y="921"/>
                    <a:pt x="607" y="921"/>
                  </a:cubicBezTo>
                  <a:cubicBezTo>
                    <a:pt x="335" y="921"/>
                    <a:pt x="84" y="753"/>
                    <a:pt x="63" y="398"/>
                  </a:cubicBezTo>
                  <a:cubicBezTo>
                    <a:pt x="42" y="230"/>
                    <a:pt x="419" y="63"/>
                    <a:pt x="733" y="63"/>
                  </a:cubicBezTo>
                  <a:close/>
                  <a:moveTo>
                    <a:pt x="733" y="0"/>
                  </a:moveTo>
                  <a:cubicBezTo>
                    <a:pt x="482" y="0"/>
                    <a:pt x="189" y="105"/>
                    <a:pt x="63" y="230"/>
                  </a:cubicBezTo>
                  <a:cubicBezTo>
                    <a:pt x="1" y="293"/>
                    <a:pt x="1" y="356"/>
                    <a:pt x="1" y="398"/>
                  </a:cubicBezTo>
                  <a:cubicBezTo>
                    <a:pt x="21" y="795"/>
                    <a:pt x="314" y="984"/>
                    <a:pt x="607" y="984"/>
                  </a:cubicBezTo>
                  <a:cubicBezTo>
                    <a:pt x="796" y="984"/>
                    <a:pt x="984" y="900"/>
                    <a:pt x="1089" y="774"/>
                  </a:cubicBezTo>
                  <a:cubicBezTo>
                    <a:pt x="1193" y="649"/>
                    <a:pt x="1235" y="481"/>
                    <a:pt x="1214" y="314"/>
                  </a:cubicBezTo>
                  <a:cubicBezTo>
                    <a:pt x="1172" y="105"/>
                    <a:pt x="984"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5603977" y="3304392"/>
              <a:ext cx="38784" cy="30624"/>
            </a:xfrm>
            <a:custGeom>
              <a:avLst/>
              <a:gdLst/>
              <a:ahLst/>
              <a:cxnLst/>
              <a:rect l="l" t="t" r="r" b="b"/>
              <a:pathLst>
                <a:path w="1193" h="942" extrusionOk="0">
                  <a:moveTo>
                    <a:pt x="628" y="942"/>
                  </a:moveTo>
                  <a:cubicBezTo>
                    <a:pt x="481" y="942"/>
                    <a:pt x="209" y="879"/>
                    <a:pt x="63" y="502"/>
                  </a:cubicBezTo>
                  <a:cubicBezTo>
                    <a:pt x="42" y="439"/>
                    <a:pt x="0" y="230"/>
                    <a:pt x="84" y="105"/>
                  </a:cubicBezTo>
                  <a:cubicBezTo>
                    <a:pt x="126" y="21"/>
                    <a:pt x="188" y="0"/>
                    <a:pt x="293" y="0"/>
                  </a:cubicBezTo>
                  <a:cubicBezTo>
                    <a:pt x="377" y="0"/>
                    <a:pt x="502" y="21"/>
                    <a:pt x="628" y="105"/>
                  </a:cubicBezTo>
                  <a:cubicBezTo>
                    <a:pt x="1151" y="147"/>
                    <a:pt x="1193" y="398"/>
                    <a:pt x="1193" y="502"/>
                  </a:cubicBezTo>
                  <a:cubicBezTo>
                    <a:pt x="1172" y="711"/>
                    <a:pt x="900" y="942"/>
                    <a:pt x="628" y="9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5602611" y="3303027"/>
              <a:ext cx="51723" cy="32672"/>
            </a:xfrm>
            <a:custGeom>
              <a:avLst/>
              <a:gdLst/>
              <a:ahLst/>
              <a:cxnLst/>
              <a:rect l="l" t="t" r="r" b="b"/>
              <a:pathLst>
                <a:path w="1591" h="1005" extrusionOk="0">
                  <a:moveTo>
                    <a:pt x="335" y="63"/>
                  </a:moveTo>
                  <a:cubicBezTo>
                    <a:pt x="419" y="63"/>
                    <a:pt x="523" y="105"/>
                    <a:pt x="649" y="168"/>
                  </a:cubicBezTo>
                  <a:cubicBezTo>
                    <a:pt x="1590" y="272"/>
                    <a:pt x="1151" y="942"/>
                    <a:pt x="670" y="942"/>
                  </a:cubicBezTo>
                  <a:cubicBezTo>
                    <a:pt x="461" y="942"/>
                    <a:pt x="251" y="837"/>
                    <a:pt x="126" y="523"/>
                  </a:cubicBezTo>
                  <a:cubicBezTo>
                    <a:pt x="105" y="461"/>
                    <a:pt x="42" y="63"/>
                    <a:pt x="335" y="63"/>
                  </a:cubicBezTo>
                  <a:close/>
                  <a:moveTo>
                    <a:pt x="335" y="0"/>
                  </a:moveTo>
                  <a:cubicBezTo>
                    <a:pt x="210" y="0"/>
                    <a:pt x="126" y="63"/>
                    <a:pt x="105" y="126"/>
                  </a:cubicBezTo>
                  <a:cubicBezTo>
                    <a:pt x="0" y="272"/>
                    <a:pt x="42" y="502"/>
                    <a:pt x="63" y="544"/>
                  </a:cubicBezTo>
                  <a:cubicBezTo>
                    <a:pt x="230" y="942"/>
                    <a:pt x="502" y="1005"/>
                    <a:pt x="670" y="1005"/>
                  </a:cubicBezTo>
                  <a:cubicBezTo>
                    <a:pt x="963" y="1005"/>
                    <a:pt x="1256" y="774"/>
                    <a:pt x="1256" y="523"/>
                  </a:cubicBezTo>
                  <a:cubicBezTo>
                    <a:pt x="1277" y="419"/>
                    <a:pt x="1214" y="168"/>
                    <a:pt x="670" y="105"/>
                  </a:cubicBezTo>
                  <a:cubicBezTo>
                    <a:pt x="544" y="42"/>
                    <a:pt x="419"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5426441" y="3624776"/>
              <a:ext cx="27893" cy="26561"/>
            </a:xfrm>
            <a:custGeom>
              <a:avLst/>
              <a:gdLst/>
              <a:ahLst/>
              <a:cxnLst/>
              <a:rect l="l" t="t" r="r" b="b"/>
              <a:pathLst>
                <a:path w="858" h="817" extrusionOk="0">
                  <a:moveTo>
                    <a:pt x="398" y="816"/>
                  </a:moveTo>
                  <a:cubicBezTo>
                    <a:pt x="272" y="816"/>
                    <a:pt x="167" y="753"/>
                    <a:pt x="84" y="691"/>
                  </a:cubicBezTo>
                  <a:cubicBezTo>
                    <a:pt x="42" y="628"/>
                    <a:pt x="0" y="544"/>
                    <a:pt x="0" y="460"/>
                  </a:cubicBezTo>
                  <a:lnTo>
                    <a:pt x="0" y="460"/>
                  </a:lnTo>
                  <a:cubicBezTo>
                    <a:pt x="21" y="167"/>
                    <a:pt x="293" y="0"/>
                    <a:pt x="544" y="0"/>
                  </a:cubicBezTo>
                  <a:cubicBezTo>
                    <a:pt x="628" y="0"/>
                    <a:pt x="711" y="21"/>
                    <a:pt x="774" y="84"/>
                  </a:cubicBezTo>
                  <a:cubicBezTo>
                    <a:pt x="837" y="147"/>
                    <a:pt x="858" y="251"/>
                    <a:pt x="837" y="377"/>
                  </a:cubicBezTo>
                  <a:cubicBezTo>
                    <a:pt x="858" y="398"/>
                    <a:pt x="837" y="565"/>
                    <a:pt x="753" y="649"/>
                  </a:cubicBezTo>
                  <a:cubicBezTo>
                    <a:pt x="691" y="732"/>
                    <a:pt x="565" y="795"/>
                    <a:pt x="398" y="795"/>
                  </a:cubicBezTo>
                  <a:lnTo>
                    <a:pt x="398" y="79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5425758" y="3623411"/>
              <a:ext cx="29942" cy="28609"/>
            </a:xfrm>
            <a:custGeom>
              <a:avLst/>
              <a:gdLst/>
              <a:ahLst/>
              <a:cxnLst/>
              <a:rect l="l" t="t" r="r" b="b"/>
              <a:pathLst>
                <a:path w="921" h="880" extrusionOk="0">
                  <a:moveTo>
                    <a:pt x="565" y="63"/>
                  </a:moveTo>
                  <a:cubicBezTo>
                    <a:pt x="732" y="63"/>
                    <a:pt x="858" y="168"/>
                    <a:pt x="837" y="440"/>
                  </a:cubicBezTo>
                  <a:cubicBezTo>
                    <a:pt x="837" y="419"/>
                    <a:pt x="837" y="419"/>
                    <a:pt x="837" y="419"/>
                  </a:cubicBezTo>
                  <a:cubicBezTo>
                    <a:pt x="837" y="419"/>
                    <a:pt x="837" y="586"/>
                    <a:pt x="753" y="670"/>
                  </a:cubicBezTo>
                  <a:cubicBezTo>
                    <a:pt x="691" y="774"/>
                    <a:pt x="565" y="816"/>
                    <a:pt x="419" y="816"/>
                  </a:cubicBezTo>
                  <a:cubicBezTo>
                    <a:pt x="230" y="816"/>
                    <a:pt x="42" y="712"/>
                    <a:pt x="63" y="481"/>
                  </a:cubicBezTo>
                  <a:lnTo>
                    <a:pt x="63" y="481"/>
                  </a:lnTo>
                  <a:lnTo>
                    <a:pt x="63" y="502"/>
                  </a:lnTo>
                  <a:cubicBezTo>
                    <a:pt x="84" y="230"/>
                    <a:pt x="335" y="63"/>
                    <a:pt x="565" y="63"/>
                  </a:cubicBezTo>
                  <a:close/>
                  <a:moveTo>
                    <a:pt x="565" y="0"/>
                  </a:moveTo>
                  <a:cubicBezTo>
                    <a:pt x="293" y="0"/>
                    <a:pt x="21" y="209"/>
                    <a:pt x="0" y="481"/>
                  </a:cubicBezTo>
                  <a:lnTo>
                    <a:pt x="0" y="502"/>
                  </a:lnTo>
                  <a:cubicBezTo>
                    <a:pt x="0" y="607"/>
                    <a:pt x="21" y="691"/>
                    <a:pt x="84" y="753"/>
                  </a:cubicBezTo>
                  <a:cubicBezTo>
                    <a:pt x="168" y="837"/>
                    <a:pt x="293" y="879"/>
                    <a:pt x="419" y="879"/>
                  </a:cubicBezTo>
                  <a:cubicBezTo>
                    <a:pt x="586" y="879"/>
                    <a:pt x="732" y="816"/>
                    <a:pt x="816" y="691"/>
                  </a:cubicBezTo>
                  <a:cubicBezTo>
                    <a:pt x="879" y="628"/>
                    <a:pt x="900" y="481"/>
                    <a:pt x="900" y="419"/>
                  </a:cubicBezTo>
                  <a:cubicBezTo>
                    <a:pt x="921" y="251"/>
                    <a:pt x="858" y="147"/>
                    <a:pt x="816" y="105"/>
                  </a:cubicBezTo>
                  <a:cubicBezTo>
                    <a:pt x="753" y="42"/>
                    <a:pt x="670" y="0"/>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5462494" y="3706376"/>
              <a:ext cx="37419" cy="35403"/>
            </a:xfrm>
            <a:custGeom>
              <a:avLst/>
              <a:gdLst/>
              <a:ahLst/>
              <a:cxnLst/>
              <a:rect l="l" t="t" r="r" b="b"/>
              <a:pathLst>
                <a:path w="1151" h="1089" extrusionOk="0">
                  <a:moveTo>
                    <a:pt x="670" y="1089"/>
                  </a:moveTo>
                  <a:cubicBezTo>
                    <a:pt x="544" y="1089"/>
                    <a:pt x="314" y="1047"/>
                    <a:pt x="146" y="775"/>
                  </a:cubicBezTo>
                  <a:cubicBezTo>
                    <a:pt x="63" y="629"/>
                    <a:pt x="0" y="294"/>
                    <a:pt x="209" y="126"/>
                  </a:cubicBezTo>
                  <a:lnTo>
                    <a:pt x="209" y="106"/>
                  </a:lnTo>
                  <a:cubicBezTo>
                    <a:pt x="230" y="22"/>
                    <a:pt x="251" y="1"/>
                    <a:pt x="293" y="1"/>
                  </a:cubicBezTo>
                  <a:cubicBezTo>
                    <a:pt x="314" y="1"/>
                    <a:pt x="335" y="22"/>
                    <a:pt x="356" y="43"/>
                  </a:cubicBezTo>
                  <a:cubicBezTo>
                    <a:pt x="377" y="85"/>
                    <a:pt x="418" y="147"/>
                    <a:pt x="502" y="210"/>
                  </a:cubicBezTo>
                  <a:cubicBezTo>
                    <a:pt x="1130" y="357"/>
                    <a:pt x="1151" y="650"/>
                    <a:pt x="1151" y="754"/>
                  </a:cubicBezTo>
                  <a:cubicBezTo>
                    <a:pt x="1130" y="942"/>
                    <a:pt x="900" y="1089"/>
                    <a:pt x="670" y="1089"/>
                  </a:cubicBezTo>
                  <a:lnTo>
                    <a:pt x="670" y="108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5461811" y="3705043"/>
              <a:ext cx="48310" cy="38101"/>
            </a:xfrm>
            <a:custGeom>
              <a:avLst/>
              <a:gdLst/>
              <a:ahLst/>
              <a:cxnLst/>
              <a:rect l="l" t="t" r="r" b="b"/>
              <a:pathLst>
                <a:path w="1486" h="1172" extrusionOk="0">
                  <a:moveTo>
                    <a:pt x="314" y="63"/>
                  </a:moveTo>
                  <a:cubicBezTo>
                    <a:pt x="335" y="63"/>
                    <a:pt x="377" y="147"/>
                    <a:pt x="502" y="272"/>
                  </a:cubicBezTo>
                  <a:cubicBezTo>
                    <a:pt x="1486" y="523"/>
                    <a:pt x="1130" y="1109"/>
                    <a:pt x="691" y="1109"/>
                  </a:cubicBezTo>
                  <a:cubicBezTo>
                    <a:pt x="523" y="1109"/>
                    <a:pt x="335" y="1025"/>
                    <a:pt x="209" y="795"/>
                  </a:cubicBezTo>
                  <a:cubicBezTo>
                    <a:pt x="105" y="649"/>
                    <a:pt x="63" y="356"/>
                    <a:pt x="251" y="188"/>
                  </a:cubicBezTo>
                  <a:cubicBezTo>
                    <a:pt x="272" y="105"/>
                    <a:pt x="293" y="63"/>
                    <a:pt x="314" y="63"/>
                  </a:cubicBezTo>
                  <a:close/>
                  <a:moveTo>
                    <a:pt x="314" y="0"/>
                  </a:moveTo>
                  <a:cubicBezTo>
                    <a:pt x="251" y="0"/>
                    <a:pt x="230" y="42"/>
                    <a:pt x="188" y="126"/>
                  </a:cubicBezTo>
                  <a:lnTo>
                    <a:pt x="188" y="147"/>
                  </a:lnTo>
                  <a:cubicBezTo>
                    <a:pt x="0" y="335"/>
                    <a:pt x="21" y="628"/>
                    <a:pt x="147" y="837"/>
                  </a:cubicBezTo>
                  <a:cubicBezTo>
                    <a:pt x="314" y="1130"/>
                    <a:pt x="565" y="1172"/>
                    <a:pt x="691" y="1172"/>
                  </a:cubicBezTo>
                  <a:cubicBezTo>
                    <a:pt x="942" y="1172"/>
                    <a:pt x="1172" y="1004"/>
                    <a:pt x="1193" y="795"/>
                  </a:cubicBezTo>
                  <a:cubicBezTo>
                    <a:pt x="1214" y="670"/>
                    <a:pt x="1172" y="377"/>
                    <a:pt x="544" y="209"/>
                  </a:cubicBezTo>
                  <a:cubicBezTo>
                    <a:pt x="460" y="147"/>
                    <a:pt x="439" y="105"/>
                    <a:pt x="398" y="63"/>
                  </a:cubicBezTo>
                  <a:cubicBezTo>
                    <a:pt x="377" y="21"/>
                    <a:pt x="356"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5455667" y="3780531"/>
              <a:ext cx="31339" cy="40832"/>
            </a:xfrm>
            <a:custGeom>
              <a:avLst/>
              <a:gdLst/>
              <a:ahLst/>
              <a:cxnLst/>
              <a:rect l="l" t="t" r="r" b="b"/>
              <a:pathLst>
                <a:path w="964" h="1256" extrusionOk="0">
                  <a:moveTo>
                    <a:pt x="608" y="1256"/>
                  </a:moveTo>
                  <a:cubicBezTo>
                    <a:pt x="356" y="1256"/>
                    <a:pt x="84" y="1068"/>
                    <a:pt x="22" y="649"/>
                  </a:cubicBezTo>
                  <a:cubicBezTo>
                    <a:pt x="1" y="482"/>
                    <a:pt x="22" y="252"/>
                    <a:pt x="126" y="126"/>
                  </a:cubicBezTo>
                  <a:cubicBezTo>
                    <a:pt x="168" y="63"/>
                    <a:pt x="231" y="21"/>
                    <a:pt x="315" y="1"/>
                  </a:cubicBezTo>
                  <a:cubicBezTo>
                    <a:pt x="315" y="1"/>
                    <a:pt x="336" y="1"/>
                    <a:pt x="336" y="1"/>
                  </a:cubicBezTo>
                  <a:cubicBezTo>
                    <a:pt x="482" y="1"/>
                    <a:pt x="942" y="796"/>
                    <a:pt x="942" y="921"/>
                  </a:cubicBezTo>
                  <a:cubicBezTo>
                    <a:pt x="963" y="1005"/>
                    <a:pt x="942" y="1068"/>
                    <a:pt x="901" y="1130"/>
                  </a:cubicBezTo>
                  <a:cubicBezTo>
                    <a:pt x="838" y="1214"/>
                    <a:pt x="733" y="1256"/>
                    <a:pt x="608" y="1256"/>
                  </a:cubicBezTo>
                  <a:lnTo>
                    <a:pt x="608" y="125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a:off x="5454302" y="3779165"/>
              <a:ext cx="33388" cy="42880"/>
            </a:xfrm>
            <a:custGeom>
              <a:avLst/>
              <a:gdLst/>
              <a:ahLst/>
              <a:cxnLst/>
              <a:rect l="l" t="t" r="r" b="b"/>
              <a:pathLst>
                <a:path w="1027" h="1319" extrusionOk="0">
                  <a:moveTo>
                    <a:pt x="378" y="63"/>
                  </a:moveTo>
                  <a:cubicBezTo>
                    <a:pt x="503" y="63"/>
                    <a:pt x="943" y="817"/>
                    <a:pt x="943" y="963"/>
                  </a:cubicBezTo>
                  <a:cubicBezTo>
                    <a:pt x="984" y="1152"/>
                    <a:pt x="838" y="1256"/>
                    <a:pt x="650" y="1256"/>
                  </a:cubicBezTo>
                  <a:cubicBezTo>
                    <a:pt x="440" y="1256"/>
                    <a:pt x="147" y="1089"/>
                    <a:pt x="106" y="691"/>
                  </a:cubicBezTo>
                  <a:cubicBezTo>
                    <a:pt x="64" y="419"/>
                    <a:pt x="106" y="105"/>
                    <a:pt x="357" y="84"/>
                  </a:cubicBezTo>
                  <a:cubicBezTo>
                    <a:pt x="357" y="63"/>
                    <a:pt x="378" y="63"/>
                    <a:pt x="378" y="63"/>
                  </a:cubicBezTo>
                  <a:close/>
                  <a:moveTo>
                    <a:pt x="378" y="1"/>
                  </a:moveTo>
                  <a:cubicBezTo>
                    <a:pt x="357" y="1"/>
                    <a:pt x="336" y="1"/>
                    <a:pt x="336" y="22"/>
                  </a:cubicBezTo>
                  <a:cubicBezTo>
                    <a:pt x="252" y="22"/>
                    <a:pt x="189" y="63"/>
                    <a:pt x="126" y="126"/>
                  </a:cubicBezTo>
                  <a:cubicBezTo>
                    <a:pt x="1" y="315"/>
                    <a:pt x="22" y="608"/>
                    <a:pt x="43" y="691"/>
                  </a:cubicBezTo>
                  <a:cubicBezTo>
                    <a:pt x="106" y="1131"/>
                    <a:pt x="398" y="1319"/>
                    <a:pt x="650" y="1319"/>
                  </a:cubicBezTo>
                  <a:cubicBezTo>
                    <a:pt x="796" y="1319"/>
                    <a:pt x="901" y="1277"/>
                    <a:pt x="963" y="1193"/>
                  </a:cubicBezTo>
                  <a:cubicBezTo>
                    <a:pt x="1026" y="1131"/>
                    <a:pt x="1026" y="1047"/>
                    <a:pt x="1005" y="963"/>
                  </a:cubicBezTo>
                  <a:cubicBezTo>
                    <a:pt x="984" y="796"/>
                    <a:pt x="566"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5487657" y="3837000"/>
              <a:ext cx="29942" cy="30624"/>
            </a:xfrm>
            <a:custGeom>
              <a:avLst/>
              <a:gdLst/>
              <a:ahLst/>
              <a:cxnLst/>
              <a:rect l="l" t="t" r="r" b="b"/>
              <a:pathLst>
                <a:path w="921" h="942" extrusionOk="0">
                  <a:moveTo>
                    <a:pt x="377" y="942"/>
                  </a:moveTo>
                  <a:cubicBezTo>
                    <a:pt x="335" y="942"/>
                    <a:pt x="272" y="921"/>
                    <a:pt x="209" y="858"/>
                  </a:cubicBezTo>
                  <a:cubicBezTo>
                    <a:pt x="0" y="670"/>
                    <a:pt x="0" y="481"/>
                    <a:pt x="63" y="377"/>
                  </a:cubicBezTo>
                  <a:cubicBezTo>
                    <a:pt x="147" y="147"/>
                    <a:pt x="419" y="0"/>
                    <a:pt x="628" y="0"/>
                  </a:cubicBezTo>
                  <a:cubicBezTo>
                    <a:pt x="733" y="0"/>
                    <a:pt x="816" y="42"/>
                    <a:pt x="858" y="126"/>
                  </a:cubicBezTo>
                  <a:cubicBezTo>
                    <a:pt x="921" y="230"/>
                    <a:pt x="837" y="440"/>
                    <a:pt x="628" y="691"/>
                  </a:cubicBezTo>
                  <a:cubicBezTo>
                    <a:pt x="628" y="733"/>
                    <a:pt x="544" y="942"/>
                    <a:pt x="398" y="9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p:nvPr/>
          </p:nvSpPr>
          <p:spPr>
            <a:xfrm>
              <a:off x="5480179" y="3836318"/>
              <a:ext cx="38784" cy="32672"/>
            </a:xfrm>
            <a:custGeom>
              <a:avLst/>
              <a:gdLst/>
              <a:ahLst/>
              <a:cxnLst/>
              <a:rect l="l" t="t" r="r" b="b"/>
              <a:pathLst>
                <a:path w="1193" h="1005" extrusionOk="0">
                  <a:moveTo>
                    <a:pt x="858" y="63"/>
                  </a:moveTo>
                  <a:cubicBezTo>
                    <a:pt x="1088" y="63"/>
                    <a:pt x="1193" y="251"/>
                    <a:pt x="816" y="712"/>
                  </a:cubicBezTo>
                  <a:cubicBezTo>
                    <a:pt x="837" y="712"/>
                    <a:pt x="753" y="942"/>
                    <a:pt x="607" y="942"/>
                  </a:cubicBezTo>
                  <a:cubicBezTo>
                    <a:pt x="565" y="942"/>
                    <a:pt x="523" y="921"/>
                    <a:pt x="460" y="858"/>
                  </a:cubicBezTo>
                  <a:cubicBezTo>
                    <a:pt x="0" y="440"/>
                    <a:pt x="544" y="63"/>
                    <a:pt x="858" y="63"/>
                  </a:cubicBezTo>
                  <a:close/>
                  <a:moveTo>
                    <a:pt x="858" y="0"/>
                  </a:moveTo>
                  <a:cubicBezTo>
                    <a:pt x="649" y="0"/>
                    <a:pt x="335" y="147"/>
                    <a:pt x="251" y="377"/>
                  </a:cubicBezTo>
                  <a:cubicBezTo>
                    <a:pt x="188" y="502"/>
                    <a:pt x="188" y="691"/>
                    <a:pt x="419" y="900"/>
                  </a:cubicBezTo>
                  <a:cubicBezTo>
                    <a:pt x="481" y="963"/>
                    <a:pt x="544" y="1005"/>
                    <a:pt x="607" y="1005"/>
                  </a:cubicBezTo>
                  <a:cubicBezTo>
                    <a:pt x="774" y="1005"/>
                    <a:pt x="879" y="816"/>
                    <a:pt x="879" y="733"/>
                  </a:cubicBezTo>
                  <a:cubicBezTo>
                    <a:pt x="1088" y="461"/>
                    <a:pt x="1172" y="251"/>
                    <a:pt x="1109" y="126"/>
                  </a:cubicBezTo>
                  <a:cubicBezTo>
                    <a:pt x="1067" y="42"/>
                    <a:pt x="9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5513502" y="3843795"/>
              <a:ext cx="28609" cy="59883"/>
            </a:xfrm>
            <a:custGeom>
              <a:avLst/>
              <a:gdLst/>
              <a:ahLst/>
              <a:cxnLst/>
              <a:rect l="l" t="t" r="r" b="b"/>
              <a:pathLst>
                <a:path w="880" h="1842" extrusionOk="0">
                  <a:moveTo>
                    <a:pt x="126" y="1842"/>
                  </a:moveTo>
                  <a:cubicBezTo>
                    <a:pt x="105" y="1842"/>
                    <a:pt x="63" y="1821"/>
                    <a:pt x="21" y="1779"/>
                  </a:cubicBezTo>
                  <a:cubicBezTo>
                    <a:pt x="21" y="1737"/>
                    <a:pt x="0" y="1674"/>
                    <a:pt x="0" y="1612"/>
                  </a:cubicBezTo>
                  <a:cubicBezTo>
                    <a:pt x="0" y="1130"/>
                    <a:pt x="461" y="0"/>
                    <a:pt x="858" y="0"/>
                  </a:cubicBezTo>
                  <a:cubicBezTo>
                    <a:pt x="879" y="0"/>
                    <a:pt x="879" y="21"/>
                    <a:pt x="879" y="42"/>
                  </a:cubicBezTo>
                  <a:cubicBezTo>
                    <a:pt x="879" y="63"/>
                    <a:pt x="879" y="63"/>
                    <a:pt x="858" y="63"/>
                  </a:cubicBezTo>
                  <a:cubicBezTo>
                    <a:pt x="482" y="63"/>
                    <a:pt x="63" y="1172"/>
                    <a:pt x="63" y="1612"/>
                  </a:cubicBezTo>
                  <a:cubicBezTo>
                    <a:pt x="63" y="1674"/>
                    <a:pt x="63" y="1716"/>
                    <a:pt x="84" y="1737"/>
                  </a:cubicBezTo>
                  <a:cubicBezTo>
                    <a:pt x="105" y="1758"/>
                    <a:pt x="126" y="1779"/>
                    <a:pt x="126" y="1779"/>
                  </a:cubicBezTo>
                  <a:cubicBezTo>
                    <a:pt x="147" y="1779"/>
                    <a:pt x="168" y="1779"/>
                    <a:pt x="168" y="1800"/>
                  </a:cubicBezTo>
                  <a:cubicBezTo>
                    <a:pt x="168" y="1821"/>
                    <a:pt x="147" y="1842"/>
                    <a:pt x="126" y="1842"/>
                  </a:cubicBezTo>
                  <a:lnTo>
                    <a:pt x="126" y="18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a:off x="5512137" y="3843112"/>
              <a:ext cx="31307" cy="61248"/>
            </a:xfrm>
            <a:custGeom>
              <a:avLst/>
              <a:gdLst/>
              <a:ahLst/>
              <a:cxnLst/>
              <a:rect l="l" t="t" r="r" b="b"/>
              <a:pathLst>
                <a:path w="963" h="1884" extrusionOk="0">
                  <a:moveTo>
                    <a:pt x="900" y="1"/>
                  </a:moveTo>
                  <a:cubicBezTo>
                    <a:pt x="440" y="1"/>
                    <a:pt x="0" y="1193"/>
                    <a:pt x="0" y="1633"/>
                  </a:cubicBezTo>
                  <a:cubicBezTo>
                    <a:pt x="0" y="1695"/>
                    <a:pt x="21" y="1758"/>
                    <a:pt x="42" y="1800"/>
                  </a:cubicBezTo>
                  <a:cubicBezTo>
                    <a:pt x="63" y="1863"/>
                    <a:pt x="105" y="1884"/>
                    <a:pt x="168" y="1884"/>
                  </a:cubicBezTo>
                  <a:cubicBezTo>
                    <a:pt x="210" y="1884"/>
                    <a:pt x="231" y="1863"/>
                    <a:pt x="231" y="1821"/>
                  </a:cubicBezTo>
                  <a:cubicBezTo>
                    <a:pt x="231" y="1779"/>
                    <a:pt x="210" y="1758"/>
                    <a:pt x="168" y="1758"/>
                  </a:cubicBezTo>
                  <a:cubicBezTo>
                    <a:pt x="168" y="1758"/>
                    <a:pt x="168" y="1758"/>
                    <a:pt x="147" y="1737"/>
                  </a:cubicBezTo>
                  <a:cubicBezTo>
                    <a:pt x="147" y="1737"/>
                    <a:pt x="147" y="1695"/>
                    <a:pt x="147" y="1633"/>
                  </a:cubicBezTo>
                  <a:cubicBezTo>
                    <a:pt x="147" y="1151"/>
                    <a:pt x="565" y="126"/>
                    <a:pt x="900" y="126"/>
                  </a:cubicBezTo>
                  <a:cubicBezTo>
                    <a:pt x="942" y="126"/>
                    <a:pt x="963" y="105"/>
                    <a:pt x="963" y="63"/>
                  </a:cubicBezTo>
                  <a:cubicBezTo>
                    <a:pt x="963" y="21"/>
                    <a:pt x="942"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5512819" y="3950590"/>
              <a:ext cx="2081" cy="2763"/>
            </a:xfrm>
            <a:custGeom>
              <a:avLst/>
              <a:gdLst/>
              <a:ahLst/>
              <a:cxnLst/>
              <a:rect l="l" t="t" r="r" b="b"/>
              <a:pathLst>
                <a:path w="64" h="85" extrusionOk="0">
                  <a:moveTo>
                    <a:pt x="42" y="84"/>
                  </a:moveTo>
                  <a:cubicBezTo>
                    <a:pt x="21" y="84"/>
                    <a:pt x="0" y="63"/>
                    <a:pt x="0" y="42"/>
                  </a:cubicBezTo>
                  <a:cubicBezTo>
                    <a:pt x="0" y="42"/>
                    <a:pt x="0" y="0"/>
                    <a:pt x="0" y="0"/>
                  </a:cubicBezTo>
                  <a:cubicBezTo>
                    <a:pt x="21" y="0"/>
                    <a:pt x="21" y="0"/>
                    <a:pt x="42" y="0"/>
                  </a:cubicBezTo>
                  <a:cubicBezTo>
                    <a:pt x="42" y="0"/>
                    <a:pt x="63" y="21"/>
                    <a:pt x="63" y="42"/>
                  </a:cubicBezTo>
                  <a:cubicBezTo>
                    <a:pt x="63" y="63"/>
                    <a:pt x="63" y="84"/>
                    <a:pt x="42" y="84"/>
                  </a:cubicBezTo>
                  <a:lnTo>
                    <a:pt x="42" y="8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9"/>
            <p:cNvSpPr/>
            <p:nvPr/>
          </p:nvSpPr>
          <p:spPr>
            <a:xfrm>
              <a:off x="5511454" y="3949224"/>
              <a:ext cx="4779" cy="4811"/>
            </a:xfrm>
            <a:custGeom>
              <a:avLst/>
              <a:gdLst/>
              <a:ahLst/>
              <a:cxnLst/>
              <a:rect l="l" t="t" r="r" b="b"/>
              <a:pathLst>
                <a:path w="147" h="148" extrusionOk="0">
                  <a:moveTo>
                    <a:pt x="63" y="1"/>
                  </a:moveTo>
                  <a:cubicBezTo>
                    <a:pt x="63" y="1"/>
                    <a:pt x="42" y="1"/>
                    <a:pt x="21" y="22"/>
                  </a:cubicBezTo>
                  <a:cubicBezTo>
                    <a:pt x="1" y="42"/>
                    <a:pt x="1" y="63"/>
                    <a:pt x="1" y="105"/>
                  </a:cubicBezTo>
                  <a:cubicBezTo>
                    <a:pt x="21" y="126"/>
                    <a:pt x="42" y="147"/>
                    <a:pt x="84" y="147"/>
                  </a:cubicBezTo>
                  <a:cubicBezTo>
                    <a:pt x="126" y="147"/>
                    <a:pt x="147" y="126"/>
                    <a:pt x="147" y="84"/>
                  </a:cubicBezTo>
                  <a:cubicBezTo>
                    <a:pt x="147" y="63"/>
                    <a:pt x="147"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a:off x="5491038" y="3940381"/>
              <a:ext cx="39499" cy="56502"/>
            </a:xfrm>
            <a:custGeom>
              <a:avLst/>
              <a:gdLst/>
              <a:ahLst/>
              <a:cxnLst/>
              <a:rect l="l" t="t" r="r" b="b"/>
              <a:pathLst>
                <a:path w="1215" h="1738" extrusionOk="0">
                  <a:moveTo>
                    <a:pt x="859" y="1737"/>
                  </a:moveTo>
                  <a:cubicBezTo>
                    <a:pt x="608" y="1737"/>
                    <a:pt x="210" y="1486"/>
                    <a:pt x="85" y="963"/>
                  </a:cubicBezTo>
                  <a:cubicBezTo>
                    <a:pt x="1" y="524"/>
                    <a:pt x="147" y="252"/>
                    <a:pt x="231" y="147"/>
                  </a:cubicBezTo>
                  <a:cubicBezTo>
                    <a:pt x="252" y="105"/>
                    <a:pt x="315" y="63"/>
                    <a:pt x="336" y="63"/>
                  </a:cubicBezTo>
                  <a:cubicBezTo>
                    <a:pt x="419" y="1"/>
                    <a:pt x="461" y="1"/>
                    <a:pt x="503" y="1"/>
                  </a:cubicBezTo>
                  <a:cubicBezTo>
                    <a:pt x="629" y="1"/>
                    <a:pt x="670" y="147"/>
                    <a:pt x="733" y="335"/>
                  </a:cubicBezTo>
                  <a:cubicBezTo>
                    <a:pt x="775" y="524"/>
                    <a:pt x="838" y="754"/>
                    <a:pt x="984" y="963"/>
                  </a:cubicBezTo>
                  <a:cubicBezTo>
                    <a:pt x="1152" y="1235"/>
                    <a:pt x="1214" y="1444"/>
                    <a:pt x="1131" y="1591"/>
                  </a:cubicBezTo>
                  <a:cubicBezTo>
                    <a:pt x="1089" y="1675"/>
                    <a:pt x="984" y="1737"/>
                    <a:pt x="859" y="17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5489672" y="3939016"/>
              <a:ext cx="42913" cy="58550"/>
            </a:xfrm>
            <a:custGeom>
              <a:avLst/>
              <a:gdLst/>
              <a:ahLst/>
              <a:cxnLst/>
              <a:rect l="l" t="t" r="r" b="b"/>
              <a:pathLst>
                <a:path w="1320" h="1801" extrusionOk="0">
                  <a:moveTo>
                    <a:pt x="545" y="1"/>
                  </a:moveTo>
                  <a:cubicBezTo>
                    <a:pt x="548" y="1"/>
                    <a:pt x="552" y="1"/>
                    <a:pt x="555" y="1"/>
                  </a:cubicBezTo>
                  <a:lnTo>
                    <a:pt x="555" y="1"/>
                  </a:lnTo>
                  <a:cubicBezTo>
                    <a:pt x="559" y="1"/>
                    <a:pt x="562" y="1"/>
                    <a:pt x="566" y="1"/>
                  </a:cubicBezTo>
                  <a:close/>
                  <a:moveTo>
                    <a:pt x="398" y="133"/>
                  </a:moveTo>
                  <a:cubicBezTo>
                    <a:pt x="391" y="137"/>
                    <a:pt x="385" y="142"/>
                    <a:pt x="378" y="147"/>
                  </a:cubicBezTo>
                  <a:cubicBezTo>
                    <a:pt x="391" y="147"/>
                    <a:pt x="396" y="139"/>
                    <a:pt x="398" y="133"/>
                  </a:cubicBezTo>
                  <a:close/>
                  <a:moveTo>
                    <a:pt x="553" y="64"/>
                  </a:moveTo>
                  <a:lnTo>
                    <a:pt x="553" y="64"/>
                  </a:lnTo>
                  <a:cubicBezTo>
                    <a:pt x="753" y="78"/>
                    <a:pt x="716" y="593"/>
                    <a:pt x="1005" y="1026"/>
                  </a:cubicBezTo>
                  <a:cubicBezTo>
                    <a:pt x="1319" y="1507"/>
                    <a:pt x="1173" y="1737"/>
                    <a:pt x="922" y="1737"/>
                  </a:cubicBezTo>
                  <a:cubicBezTo>
                    <a:pt x="650" y="1737"/>
                    <a:pt x="273" y="1486"/>
                    <a:pt x="168" y="1005"/>
                  </a:cubicBezTo>
                  <a:cubicBezTo>
                    <a:pt x="43" y="377"/>
                    <a:pt x="378" y="126"/>
                    <a:pt x="399" y="126"/>
                  </a:cubicBezTo>
                  <a:lnTo>
                    <a:pt x="399" y="126"/>
                  </a:lnTo>
                  <a:cubicBezTo>
                    <a:pt x="399" y="126"/>
                    <a:pt x="399" y="129"/>
                    <a:pt x="398" y="133"/>
                  </a:cubicBezTo>
                  <a:lnTo>
                    <a:pt x="398" y="133"/>
                  </a:lnTo>
                  <a:cubicBezTo>
                    <a:pt x="463" y="85"/>
                    <a:pt x="502" y="66"/>
                    <a:pt x="553" y="64"/>
                  </a:cubicBezTo>
                  <a:close/>
                  <a:moveTo>
                    <a:pt x="555" y="1"/>
                  </a:moveTo>
                  <a:cubicBezTo>
                    <a:pt x="496" y="3"/>
                    <a:pt x="437" y="24"/>
                    <a:pt x="378" y="64"/>
                  </a:cubicBezTo>
                  <a:cubicBezTo>
                    <a:pt x="336" y="84"/>
                    <a:pt x="273" y="147"/>
                    <a:pt x="252" y="168"/>
                  </a:cubicBezTo>
                  <a:cubicBezTo>
                    <a:pt x="147" y="294"/>
                    <a:pt x="1" y="545"/>
                    <a:pt x="106" y="1005"/>
                  </a:cubicBezTo>
                  <a:cubicBezTo>
                    <a:pt x="210" y="1507"/>
                    <a:pt x="587" y="1800"/>
                    <a:pt x="922" y="1800"/>
                  </a:cubicBezTo>
                  <a:cubicBezTo>
                    <a:pt x="1047" y="1800"/>
                    <a:pt x="1152" y="1737"/>
                    <a:pt x="1215" y="1654"/>
                  </a:cubicBezTo>
                  <a:cubicBezTo>
                    <a:pt x="1256" y="1528"/>
                    <a:pt x="1277" y="1340"/>
                    <a:pt x="1047" y="984"/>
                  </a:cubicBezTo>
                  <a:cubicBezTo>
                    <a:pt x="922" y="775"/>
                    <a:pt x="859" y="566"/>
                    <a:pt x="817" y="377"/>
                  </a:cubicBezTo>
                  <a:cubicBezTo>
                    <a:pt x="755" y="172"/>
                    <a:pt x="714" y="8"/>
                    <a:pt x="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9"/>
          <p:cNvSpPr/>
          <p:nvPr/>
        </p:nvSpPr>
        <p:spPr>
          <a:xfrm>
            <a:off x="6701665" y="1393250"/>
            <a:ext cx="153900" cy="14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5243115" y="3721350"/>
            <a:ext cx="153900" cy="1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3123615" y="1829475"/>
            <a:ext cx="153900" cy="14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9"/>
          <p:cNvSpPr/>
          <p:nvPr/>
        </p:nvSpPr>
        <p:spPr>
          <a:xfrm>
            <a:off x="3123615" y="3229975"/>
            <a:ext cx="153900" cy="1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Video 5">
            <a:hlinkClick r:id="" action="ppaction://media"/>
            <a:extLst>
              <a:ext uri="{FF2B5EF4-FFF2-40B4-BE49-F238E27FC236}">
                <a16:creationId xmlns:a16="http://schemas.microsoft.com/office/drawing/2014/main" id="{E0BAAD8F-E281-84E2-30F8-9452882C833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678">
        <p15:prstTrans prst="fracture"/>
      </p:transition>
    </mc:Choice>
    <mc:Fallback>
      <p:transition spd="slow" advTm="36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1"/>
          <p:cNvSpPr txBox="1">
            <a:spLocks noGrp="1"/>
          </p:cNvSpPr>
          <p:nvPr>
            <p:ph type="title"/>
          </p:nvPr>
        </p:nvSpPr>
        <p:spPr>
          <a:xfrm>
            <a:off x="2955144" y="1478400"/>
            <a:ext cx="5129400" cy="1563900"/>
          </a:xfrm>
          <a:prstGeom prst="rect">
            <a:avLst/>
          </a:prstGeom>
        </p:spPr>
        <p:txBody>
          <a:bodyPr spcFirstLastPara="1" wrap="square" lIns="182875" tIns="91425" rIns="182875" bIns="91425" anchor="b" anchorCtr="0">
            <a:noAutofit/>
          </a:bodyPr>
          <a:lstStyle/>
          <a:p>
            <a:pPr marL="0" lvl="0" indent="0" algn="l" rtl="0">
              <a:spcBef>
                <a:spcPts val="0"/>
              </a:spcBef>
              <a:spcAft>
                <a:spcPts val="0"/>
              </a:spcAft>
              <a:buNone/>
            </a:pPr>
            <a:r>
              <a:rPr lang="en" dirty="0"/>
              <a:t>Cleaning &amp; preprocessing </a:t>
            </a:r>
            <a:endParaRPr dirty="0"/>
          </a:p>
        </p:txBody>
      </p:sp>
      <p:sp>
        <p:nvSpPr>
          <p:cNvPr id="237" name="Google Shape;237;p31"/>
          <p:cNvSpPr txBox="1">
            <a:spLocks noGrp="1"/>
          </p:cNvSpPr>
          <p:nvPr>
            <p:ph type="title" idx="2"/>
          </p:nvPr>
        </p:nvSpPr>
        <p:spPr>
          <a:xfrm>
            <a:off x="1059444" y="1478400"/>
            <a:ext cx="1895700" cy="218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238" name="Google Shape;238;p31"/>
          <p:cNvCxnSpPr/>
          <p:nvPr/>
        </p:nvCxnSpPr>
        <p:spPr>
          <a:xfrm>
            <a:off x="1059450" y="1123563"/>
            <a:ext cx="7025100" cy="0"/>
          </a:xfrm>
          <a:prstGeom prst="straightConnector1">
            <a:avLst/>
          </a:prstGeom>
          <a:noFill/>
          <a:ln w="9525" cap="flat" cmpd="sng">
            <a:solidFill>
              <a:schemeClr val="lt1"/>
            </a:solidFill>
            <a:prstDash val="solid"/>
            <a:round/>
            <a:headEnd type="none" w="med" len="med"/>
            <a:tailEnd type="none" w="med" len="med"/>
          </a:ln>
        </p:spPr>
      </p:cxnSp>
      <p:cxnSp>
        <p:nvCxnSpPr>
          <p:cNvPr id="239" name="Google Shape;239;p31"/>
          <p:cNvCxnSpPr/>
          <p:nvPr/>
        </p:nvCxnSpPr>
        <p:spPr>
          <a:xfrm>
            <a:off x="1059450" y="4019938"/>
            <a:ext cx="7025100" cy="0"/>
          </a:xfrm>
          <a:prstGeom prst="straightConnector1">
            <a:avLst/>
          </a:prstGeom>
          <a:noFill/>
          <a:ln w="9525" cap="flat" cmpd="sng">
            <a:solidFill>
              <a:schemeClr val="lt1"/>
            </a:solidFill>
            <a:prstDash val="solid"/>
            <a:round/>
            <a:headEnd type="none" w="med" len="med"/>
            <a:tailEnd type="none" w="med" len="med"/>
          </a:ln>
        </p:spPr>
      </p:cxnSp>
      <p:grpSp>
        <p:nvGrpSpPr>
          <p:cNvPr id="2" name="Google Shape;2827;p54">
            <a:extLst>
              <a:ext uri="{FF2B5EF4-FFF2-40B4-BE49-F238E27FC236}">
                <a16:creationId xmlns:a16="http://schemas.microsoft.com/office/drawing/2014/main" id="{EE93D1F0-4A01-181A-BB8F-F636552817A1}"/>
              </a:ext>
            </a:extLst>
          </p:cNvPr>
          <p:cNvGrpSpPr/>
          <p:nvPr/>
        </p:nvGrpSpPr>
        <p:grpSpPr>
          <a:xfrm>
            <a:off x="6361869" y="98040"/>
            <a:ext cx="2590840" cy="1380235"/>
            <a:chOff x="233350" y="949250"/>
            <a:chExt cx="7137300" cy="3802300"/>
          </a:xfrm>
        </p:grpSpPr>
        <p:sp>
          <p:nvSpPr>
            <p:cNvPr id="3" name="Google Shape;2828;p54">
              <a:extLst>
                <a:ext uri="{FF2B5EF4-FFF2-40B4-BE49-F238E27FC236}">
                  <a16:creationId xmlns:a16="http://schemas.microsoft.com/office/drawing/2014/main" id="{F4DA4FCE-80EB-85B8-0381-E7D77BEFFA95}"/>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29;p54">
              <a:extLst>
                <a:ext uri="{FF2B5EF4-FFF2-40B4-BE49-F238E27FC236}">
                  <a16:creationId xmlns:a16="http://schemas.microsoft.com/office/drawing/2014/main" id="{7FFC870D-0CED-DF24-0810-2F5BC3522C03}"/>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0;p54">
              <a:extLst>
                <a:ext uri="{FF2B5EF4-FFF2-40B4-BE49-F238E27FC236}">
                  <a16:creationId xmlns:a16="http://schemas.microsoft.com/office/drawing/2014/main" id="{520221DF-21C4-A3A3-946E-7B7BFAA57E51}"/>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31;p54">
              <a:extLst>
                <a:ext uri="{FF2B5EF4-FFF2-40B4-BE49-F238E27FC236}">
                  <a16:creationId xmlns:a16="http://schemas.microsoft.com/office/drawing/2014/main" id="{FEA4077B-48C3-155D-6D2F-90BEEFFBF814}"/>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32;p54">
              <a:extLst>
                <a:ext uri="{FF2B5EF4-FFF2-40B4-BE49-F238E27FC236}">
                  <a16:creationId xmlns:a16="http://schemas.microsoft.com/office/drawing/2014/main" id="{110E6743-025C-7727-4094-6F9BD34B8341}"/>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33;p54">
              <a:extLst>
                <a:ext uri="{FF2B5EF4-FFF2-40B4-BE49-F238E27FC236}">
                  <a16:creationId xmlns:a16="http://schemas.microsoft.com/office/drawing/2014/main" id="{E4722429-6C6C-8506-963A-1A7DEFE221E7}"/>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34;p54">
              <a:extLst>
                <a:ext uri="{FF2B5EF4-FFF2-40B4-BE49-F238E27FC236}">
                  <a16:creationId xmlns:a16="http://schemas.microsoft.com/office/drawing/2014/main" id="{3DBBAD0A-5106-0B9B-C26E-C234E85479EC}"/>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35;p54">
              <a:extLst>
                <a:ext uri="{FF2B5EF4-FFF2-40B4-BE49-F238E27FC236}">
                  <a16:creationId xmlns:a16="http://schemas.microsoft.com/office/drawing/2014/main" id="{F31F0540-AA42-E360-4432-A7F356E5C1D4}"/>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36;p54">
              <a:extLst>
                <a:ext uri="{FF2B5EF4-FFF2-40B4-BE49-F238E27FC236}">
                  <a16:creationId xmlns:a16="http://schemas.microsoft.com/office/drawing/2014/main" id="{D995C584-0A1A-AAE3-323A-7E02285D5512}"/>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37;p54">
              <a:extLst>
                <a:ext uri="{FF2B5EF4-FFF2-40B4-BE49-F238E27FC236}">
                  <a16:creationId xmlns:a16="http://schemas.microsoft.com/office/drawing/2014/main" id="{C4B74163-BAA8-1B49-5C28-0AB27F17F754}"/>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38;p54">
              <a:extLst>
                <a:ext uri="{FF2B5EF4-FFF2-40B4-BE49-F238E27FC236}">
                  <a16:creationId xmlns:a16="http://schemas.microsoft.com/office/drawing/2014/main" id="{A613119A-B58A-BF8A-F0D9-06D67A2ACC1E}"/>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39;p54">
              <a:extLst>
                <a:ext uri="{FF2B5EF4-FFF2-40B4-BE49-F238E27FC236}">
                  <a16:creationId xmlns:a16="http://schemas.microsoft.com/office/drawing/2014/main" id="{7E97EE42-ECB1-F995-D5A2-AC6A304408BB}"/>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40;p54">
              <a:extLst>
                <a:ext uri="{FF2B5EF4-FFF2-40B4-BE49-F238E27FC236}">
                  <a16:creationId xmlns:a16="http://schemas.microsoft.com/office/drawing/2014/main" id="{E94D365B-B679-8599-2BE8-731D4E514811}"/>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41;p54">
              <a:extLst>
                <a:ext uri="{FF2B5EF4-FFF2-40B4-BE49-F238E27FC236}">
                  <a16:creationId xmlns:a16="http://schemas.microsoft.com/office/drawing/2014/main" id="{66CED77A-B5C7-C0D3-06BC-2D779D10DC32}"/>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42;p54">
              <a:extLst>
                <a:ext uri="{FF2B5EF4-FFF2-40B4-BE49-F238E27FC236}">
                  <a16:creationId xmlns:a16="http://schemas.microsoft.com/office/drawing/2014/main" id="{C45D5690-BC61-2C8F-119F-D5282A71B2E6}"/>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43;p54">
              <a:extLst>
                <a:ext uri="{FF2B5EF4-FFF2-40B4-BE49-F238E27FC236}">
                  <a16:creationId xmlns:a16="http://schemas.microsoft.com/office/drawing/2014/main" id="{3EE79F9C-508C-C37C-06A3-6C778EF05EA0}"/>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44;p54">
              <a:extLst>
                <a:ext uri="{FF2B5EF4-FFF2-40B4-BE49-F238E27FC236}">
                  <a16:creationId xmlns:a16="http://schemas.microsoft.com/office/drawing/2014/main" id="{D3335AE2-DEC5-94D5-9BDF-AB5F715385A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45;p54">
              <a:extLst>
                <a:ext uri="{FF2B5EF4-FFF2-40B4-BE49-F238E27FC236}">
                  <a16:creationId xmlns:a16="http://schemas.microsoft.com/office/drawing/2014/main" id="{2A317ACD-9E36-CFF9-BA2F-B0B9FA4E619B}"/>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46;p54">
              <a:extLst>
                <a:ext uri="{FF2B5EF4-FFF2-40B4-BE49-F238E27FC236}">
                  <a16:creationId xmlns:a16="http://schemas.microsoft.com/office/drawing/2014/main" id="{494FAB80-9C87-830E-8899-8C3B254D3DE2}"/>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47;p54">
              <a:extLst>
                <a:ext uri="{FF2B5EF4-FFF2-40B4-BE49-F238E27FC236}">
                  <a16:creationId xmlns:a16="http://schemas.microsoft.com/office/drawing/2014/main" id="{87BF6F02-52D4-2B8D-973C-74C70AC8BACC}"/>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48;p54">
              <a:extLst>
                <a:ext uri="{FF2B5EF4-FFF2-40B4-BE49-F238E27FC236}">
                  <a16:creationId xmlns:a16="http://schemas.microsoft.com/office/drawing/2014/main" id="{240A8627-61D4-9744-888B-55DECEC8BC51}"/>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49;p54">
              <a:extLst>
                <a:ext uri="{FF2B5EF4-FFF2-40B4-BE49-F238E27FC236}">
                  <a16:creationId xmlns:a16="http://schemas.microsoft.com/office/drawing/2014/main" id="{C8E1F08B-561D-B86B-A843-E2B36FC9E01F}"/>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50;p54">
              <a:extLst>
                <a:ext uri="{FF2B5EF4-FFF2-40B4-BE49-F238E27FC236}">
                  <a16:creationId xmlns:a16="http://schemas.microsoft.com/office/drawing/2014/main" id="{C0EEBFDA-B61E-235B-C3B9-0002739CD2D4}"/>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51;p54">
              <a:extLst>
                <a:ext uri="{FF2B5EF4-FFF2-40B4-BE49-F238E27FC236}">
                  <a16:creationId xmlns:a16="http://schemas.microsoft.com/office/drawing/2014/main" id="{C494C7EF-E67D-6ABE-317A-C1BAC819BE87}"/>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52;p54">
              <a:extLst>
                <a:ext uri="{FF2B5EF4-FFF2-40B4-BE49-F238E27FC236}">
                  <a16:creationId xmlns:a16="http://schemas.microsoft.com/office/drawing/2014/main" id="{DDECBE1E-BDC6-8AED-E588-32675F6097FC}"/>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53;p54">
              <a:extLst>
                <a:ext uri="{FF2B5EF4-FFF2-40B4-BE49-F238E27FC236}">
                  <a16:creationId xmlns:a16="http://schemas.microsoft.com/office/drawing/2014/main" id="{9C778888-637D-3F81-2223-2A13806292D9}"/>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54;p54">
              <a:extLst>
                <a:ext uri="{FF2B5EF4-FFF2-40B4-BE49-F238E27FC236}">
                  <a16:creationId xmlns:a16="http://schemas.microsoft.com/office/drawing/2014/main" id="{3DE639AA-400A-4D69-5183-5026951C9A7E}"/>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55;p54">
              <a:extLst>
                <a:ext uri="{FF2B5EF4-FFF2-40B4-BE49-F238E27FC236}">
                  <a16:creationId xmlns:a16="http://schemas.microsoft.com/office/drawing/2014/main" id="{9FBA0CF7-32CA-10F3-9B0E-5F5D301CC49F}"/>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56;p54">
              <a:extLst>
                <a:ext uri="{FF2B5EF4-FFF2-40B4-BE49-F238E27FC236}">
                  <a16:creationId xmlns:a16="http://schemas.microsoft.com/office/drawing/2014/main" id="{3E49FDD3-98C7-A17D-0FD4-03DBFAF2B8CD}"/>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57;p54">
              <a:extLst>
                <a:ext uri="{FF2B5EF4-FFF2-40B4-BE49-F238E27FC236}">
                  <a16:creationId xmlns:a16="http://schemas.microsoft.com/office/drawing/2014/main" id="{DBDD0582-0116-8B78-BA81-B2513D890B65}"/>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58;p54">
              <a:extLst>
                <a:ext uri="{FF2B5EF4-FFF2-40B4-BE49-F238E27FC236}">
                  <a16:creationId xmlns:a16="http://schemas.microsoft.com/office/drawing/2014/main" id="{7BC4AF27-23CB-67B2-32D2-AE5C4B01DFED}"/>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59;p54">
              <a:extLst>
                <a:ext uri="{FF2B5EF4-FFF2-40B4-BE49-F238E27FC236}">
                  <a16:creationId xmlns:a16="http://schemas.microsoft.com/office/drawing/2014/main" id="{ACAC38DE-2EE6-D23B-E106-C3A6AA9DE3D8}"/>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60;p54">
              <a:extLst>
                <a:ext uri="{FF2B5EF4-FFF2-40B4-BE49-F238E27FC236}">
                  <a16:creationId xmlns:a16="http://schemas.microsoft.com/office/drawing/2014/main" id="{3730DD22-566C-BBFF-CFDA-1C4BC7D6CC0B}"/>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61;p54">
              <a:extLst>
                <a:ext uri="{FF2B5EF4-FFF2-40B4-BE49-F238E27FC236}">
                  <a16:creationId xmlns:a16="http://schemas.microsoft.com/office/drawing/2014/main" id="{0DFBF1DF-F7E2-7B4E-AF5C-9419292DB9B3}"/>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62;p54">
              <a:extLst>
                <a:ext uri="{FF2B5EF4-FFF2-40B4-BE49-F238E27FC236}">
                  <a16:creationId xmlns:a16="http://schemas.microsoft.com/office/drawing/2014/main" id="{97FE1E61-F46A-141F-ACE7-21CB7F759EAA}"/>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63;p54">
              <a:extLst>
                <a:ext uri="{FF2B5EF4-FFF2-40B4-BE49-F238E27FC236}">
                  <a16:creationId xmlns:a16="http://schemas.microsoft.com/office/drawing/2014/main" id="{51496743-CA14-B61F-4DA5-C4C1E8CA5BA0}"/>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64;p54">
              <a:extLst>
                <a:ext uri="{FF2B5EF4-FFF2-40B4-BE49-F238E27FC236}">
                  <a16:creationId xmlns:a16="http://schemas.microsoft.com/office/drawing/2014/main" id="{FF04C4B8-6630-F6A7-04E7-CEE867730CCC}"/>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65;p54">
              <a:extLst>
                <a:ext uri="{FF2B5EF4-FFF2-40B4-BE49-F238E27FC236}">
                  <a16:creationId xmlns:a16="http://schemas.microsoft.com/office/drawing/2014/main" id="{F5A7C87E-7661-6EA6-1C45-2BD565EC17CB}"/>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66;p54">
              <a:extLst>
                <a:ext uri="{FF2B5EF4-FFF2-40B4-BE49-F238E27FC236}">
                  <a16:creationId xmlns:a16="http://schemas.microsoft.com/office/drawing/2014/main" id="{DD59F0B9-CECB-489E-E453-E26C832078B8}"/>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67;p54">
              <a:extLst>
                <a:ext uri="{FF2B5EF4-FFF2-40B4-BE49-F238E27FC236}">
                  <a16:creationId xmlns:a16="http://schemas.microsoft.com/office/drawing/2014/main" id="{B6DF4FEC-AF46-5A2E-D06B-084D6EA8A75A}"/>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68;p54">
              <a:extLst>
                <a:ext uri="{FF2B5EF4-FFF2-40B4-BE49-F238E27FC236}">
                  <a16:creationId xmlns:a16="http://schemas.microsoft.com/office/drawing/2014/main" id="{E1FCC4C4-ED48-3749-4297-34BE9987D002}"/>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69;p54">
              <a:extLst>
                <a:ext uri="{FF2B5EF4-FFF2-40B4-BE49-F238E27FC236}">
                  <a16:creationId xmlns:a16="http://schemas.microsoft.com/office/drawing/2014/main" id="{984D0C52-D08A-1E76-F2C7-2025EB9FE8B7}"/>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70;p54">
              <a:extLst>
                <a:ext uri="{FF2B5EF4-FFF2-40B4-BE49-F238E27FC236}">
                  <a16:creationId xmlns:a16="http://schemas.microsoft.com/office/drawing/2014/main" id="{B27F8E23-9B8D-307E-2C36-084CCF372F90}"/>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71;p54">
              <a:extLst>
                <a:ext uri="{FF2B5EF4-FFF2-40B4-BE49-F238E27FC236}">
                  <a16:creationId xmlns:a16="http://schemas.microsoft.com/office/drawing/2014/main" id="{E12F63AF-3144-6D42-0472-C6550AA7FEB5}"/>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72;p54">
              <a:extLst>
                <a:ext uri="{FF2B5EF4-FFF2-40B4-BE49-F238E27FC236}">
                  <a16:creationId xmlns:a16="http://schemas.microsoft.com/office/drawing/2014/main" id="{D1582143-B3F1-E613-C659-602CE5E30817}"/>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73;p54">
              <a:extLst>
                <a:ext uri="{FF2B5EF4-FFF2-40B4-BE49-F238E27FC236}">
                  <a16:creationId xmlns:a16="http://schemas.microsoft.com/office/drawing/2014/main" id="{F1EC1DB0-3769-F0F9-76A8-923630D30679}"/>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74;p54">
              <a:extLst>
                <a:ext uri="{FF2B5EF4-FFF2-40B4-BE49-F238E27FC236}">
                  <a16:creationId xmlns:a16="http://schemas.microsoft.com/office/drawing/2014/main" id="{13E652A3-C03B-7D89-12D0-E343A71DE508}"/>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75;p54">
              <a:extLst>
                <a:ext uri="{FF2B5EF4-FFF2-40B4-BE49-F238E27FC236}">
                  <a16:creationId xmlns:a16="http://schemas.microsoft.com/office/drawing/2014/main" id="{E8FD9E44-0CC8-FCD4-5F32-1C477FD4A012}"/>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76;p54">
              <a:extLst>
                <a:ext uri="{FF2B5EF4-FFF2-40B4-BE49-F238E27FC236}">
                  <a16:creationId xmlns:a16="http://schemas.microsoft.com/office/drawing/2014/main" id="{F0F2F602-541C-E316-CCAE-AB6ED6E624D2}"/>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77;p54">
              <a:extLst>
                <a:ext uri="{FF2B5EF4-FFF2-40B4-BE49-F238E27FC236}">
                  <a16:creationId xmlns:a16="http://schemas.microsoft.com/office/drawing/2014/main" id="{5A8E08D2-AF3E-B758-D063-EE0876B34046}"/>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78;p54">
              <a:extLst>
                <a:ext uri="{FF2B5EF4-FFF2-40B4-BE49-F238E27FC236}">
                  <a16:creationId xmlns:a16="http://schemas.microsoft.com/office/drawing/2014/main" id="{21DEF45F-87F4-4FDD-C66B-831E9E576BC0}"/>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 name="Video 55">
            <a:hlinkClick r:id="" action="ppaction://media"/>
            <a:extLst>
              <a:ext uri="{FF2B5EF4-FFF2-40B4-BE49-F238E27FC236}">
                <a16:creationId xmlns:a16="http://schemas.microsoft.com/office/drawing/2014/main" id="{25887B24-03B2-7967-FF4D-8385A38EE48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600" advTm="3492">
        <p14:prism isContent="1" isInverted="1"/>
      </p:transition>
    </mc:Choice>
    <mc:Fallback>
      <p:transition spd="slow" advTm="34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6"/>
                </p:tgtEl>
              </p:cMediaNode>
            </p:video>
            <p:seq concurrent="1" nextAc="seek">
              <p:cTn id="8" restart="whenNotActive" fill="hold" evtFilter="cancelBubble" nodeType="interactiveSeq">
                <p:stCondLst>
                  <p:cond evt="onClick" delay="0">
                    <p:tgtEl>
                      <p:spTgt spid="5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6"/>
                                        </p:tgtEl>
                                      </p:cBhvr>
                                    </p:cmd>
                                  </p:childTnLst>
                                </p:cTn>
                              </p:par>
                            </p:childTnLst>
                          </p:cTn>
                        </p:par>
                      </p:childTnLst>
                    </p:cTn>
                  </p:par>
                </p:childTnLst>
              </p:cTn>
              <p:nextCondLst>
                <p:cond evt="onClick" delay="0">
                  <p:tgtEl>
                    <p:spTgt spid="5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20000" y="35201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Concatenate csv files</a:t>
            </a:r>
            <a:r>
              <a:rPr lang="en" dirty="0"/>
              <a:t> data</a:t>
            </a:r>
            <a:endParaRPr dirty="0"/>
          </a:p>
        </p:txBody>
      </p:sp>
      <p:sp>
        <p:nvSpPr>
          <p:cNvPr id="252" name="Google Shape;252;p33"/>
          <p:cNvSpPr txBox="1">
            <a:spLocks noGrp="1"/>
          </p:cNvSpPr>
          <p:nvPr>
            <p:ph type="subTitle" idx="3"/>
          </p:nvPr>
        </p:nvSpPr>
        <p:spPr>
          <a:xfrm>
            <a:off x="2580125" y="1702275"/>
            <a:ext cx="4710600" cy="9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i="0" u="none" strike="noStrike" cap="none" dirty="0">
                <a:solidFill>
                  <a:schemeClr val="tx1">
                    <a:lumMod val="10000"/>
                    <a:lumOff val="90000"/>
                  </a:schemeClr>
                </a:solidFill>
                <a:effectLst/>
                <a:latin typeface="Arial"/>
                <a:ea typeface="Arial"/>
                <a:cs typeface="Arial"/>
                <a:sym typeface="Arial"/>
              </a:rPr>
              <a:t>762106 entries,30 columns</a:t>
            </a:r>
          </a:p>
          <a:p>
            <a:pPr marL="0" lvl="0" indent="0" algn="l" rtl="0">
              <a:spcBef>
                <a:spcPts val="0"/>
              </a:spcBef>
              <a:spcAft>
                <a:spcPts val="0"/>
              </a:spcAft>
              <a:buNone/>
            </a:pPr>
            <a:r>
              <a:rPr lang="en-US" sz="1600" b="0" i="0" dirty="0">
                <a:solidFill>
                  <a:schemeClr val="tx1">
                    <a:lumMod val="10000"/>
                    <a:lumOff val="90000"/>
                  </a:schemeClr>
                </a:solidFill>
                <a:effectLst/>
                <a:latin typeface="Courier New" panose="02070309020205020404" pitchFamily="49" charset="0"/>
              </a:rPr>
              <a:t>types: int64(20), object(10</a:t>
            </a:r>
            <a:r>
              <a:rPr lang="en-US" b="0" i="0" dirty="0">
                <a:solidFill>
                  <a:srgbClr val="212121"/>
                </a:solidFill>
                <a:effectLst/>
                <a:latin typeface="Courier New" panose="02070309020205020404" pitchFamily="49" charset="0"/>
              </a:rPr>
              <a:t>)</a:t>
            </a:r>
            <a:endParaRPr dirty="0"/>
          </a:p>
        </p:txBody>
      </p:sp>
      <p:sp>
        <p:nvSpPr>
          <p:cNvPr id="253" name="Google Shape;253;p33"/>
          <p:cNvSpPr txBox="1">
            <a:spLocks noGrp="1"/>
          </p:cNvSpPr>
          <p:nvPr>
            <p:ph type="subTitle" idx="4"/>
          </p:nvPr>
        </p:nvSpPr>
        <p:spPr>
          <a:xfrm>
            <a:off x="2580125" y="3574140"/>
            <a:ext cx="4710600" cy="9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i="0" u="none" strike="noStrike" cap="none" dirty="0">
                <a:solidFill>
                  <a:schemeClr val="tx1">
                    <a:lumMod val="10000"/>
                    <a:lumOff val="90000"/>
                  </a:schemeClr>
                </a:solidFill>
                <a:effectLst/>
                <a:latin typeface="Arial"/>
                <a:ea typeface="Arial"/>
                <a:cs typeface="Arial"/>
                <a:sym typeface="Arial"/>
              </a:rPr>
              <a:t>and 747365 entries,12 columns</a:t>
            </a:r>
          </a:p>
          <a:p>
            <a:pPr marL="0" lvl="0" indent="0" algn="l" rtl="0">
              <a:spcBef>
                <a:spcPts val="0"/>
              </a:spcBef>
              <a:spcAft>
                <a:spcPts val="0"/>
              </a:spcAft>
              <a:buNone/>
            </a:pPr>
            <a:r>
              <a:rPr lang="en-US" b="0" i="0" dirty="0">
                <a:solidFill>
                  <a:schemeClr val="tx1">
                    <a:lumMod val="10000"/>
                    <a:lumOff val="90000"/>
                  </a:schemeClr>
                </a:solidFill>
                <a:effectLst/>
                <a:latin typeface="Courier New" panose="02070309020205020404" pitchFamily="49" charset="0"/>
              </a:rPr>
              <a:t>float64(3), int64(3), object(4</a:t>
            </a:r>
            <a:r>
              <a:rPr lang="en-US" b="0" i="0" dirty="0">
                <a:solidFill>
                  <a:srgbClr val="212121"/>
                </a:solidFill>
                <a:effectLst/>
                <a:latin typeface="Courier New" panose="02070309020205020404" pitchFamily="49" charset="0"/>
              </a:rPr>
              <a:t>)</a:t>
            </a:r>
            <a:endParaRPr dirty="0"/>
          </a:p>
        </p:txBody>
      </p:sp>
      <p:sp>
        <p:nvSpPr>
          <p:cNvPr id="254" name="Google Shape;254;p33"/>
          <p:cNvSpPr txBox="1">
            <a:spLocks noGrp="1"/>
          </p:cNvSpPr>
          <p:nvPr>
            <p:ph type="subTitle" idx="1"/>
          </p:nvPr>
        </p:nvSpPr>
        <p:spPr>
          <a:xfrm>
            <a:off x="2580125" y="1172137"/>
            <a:ext cx="47106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Building structure</a:t>
            </a:r>
            <a:endParaRPr dirty="0"/>
          </a:p>
        </p:txBody>
      </p:sp>
      <p:sp>
        <p:nvSpPr>
          <p:cNvPr id="255" name="Google Shape;255;p33"/>
          <p:cNvSpPr txBox="1">
            <a:spLocks noGrp="1"/>
          </p:cNvSpPr>
          <p:nvPr>
            <p:ph type="subTitle" idx="2"/>
          </p:nvPr>
        </p:nvSpPr>
        <p:spPr>
          <a:xfrm>
            <a:off x="2580125" y="3044038"/>
            <a:ext cx="47106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demoghraphics</a:t>
            </a:r>
            <a:endParaRPr dirty="0"/>
          </a:p>
        </p:txBody>
      </p:sp>
      <p:sp>
        <p:nvSpPr>
          <p:cNvPr id="256" name="Google Shape;256;p33"/>
          <p:cNvSpPr/>
          <p:nvPr/>
        </p:nvSpPr>
        <p:spPr>
          <a:xfrm>
            <a:off x="807575" y="1172125"/>
            <a:ext cx="1401300" cy="15210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807575" y="3044140"/>
            <a:ext cx="1401300" cy="1521000"/>
          </a:xfrm>
          <a:prstGeom prst="rect">
            <a:avLst/>
          </a:prstGeom>
          <a:solidFill>
            <a:srgbClr val="FFFFFF">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33"/>
          <p:cNvCxnSpPr/>
          <p:nvPr/>
        </p:nvCxnSpPr>
        <p:spPr>
          <a:xfrm>
            <a:off x="809100" y="2871538"/>
            <a:ext cx="6478800" cy="0"/>
          </a:xfrm>
          <a:prstGeom prst="straightConnector1">
            <a:avLst/>
          </a:prstGeom>
          <a:noFill/>
          <a:ln w="9525" cap="flat" cmpd="sng">
            <a:solidFill>
              <a:schemeClr val="lt1"/>
            </a:solidFill>
            <a:prstDash val="solid"/>
            <a:round/>
            <a:headEnd type="none" w="med" len="med"/>
            <a:tailEnd type="none" w="med" len="med"/>
          </a:ln>
        </p:spPr>
      </p:cxnSp>
      <p:grpSp>
        <p:nvGrpSpPr>
          <p:cNvPr id="2" name="Google Shape;7573;p65">
            <a:extLst>
              <a:ext uri="{FF2B5EF4-FFF2-40B4-BE49-F238E27FC236}">
                <a16:creationId xmlns:a16="http://schemas.microsoft.com/office/drawing/2014/main" id="{D1F7D625-DB89-7ABB-339C-A1A02F99CE59}"/>
              </a:ext>
            </a:extLst>
          </p:cNvPr>
          <p:cNvGrpSpPr/>
          <p:nvPr/>
        </p:nvGrpSpPr>
        <p:grpSpPr>
          <a:xfrm>
            <a:off x="1298503" y="1687881"/>
            <a:ext cx="419443" cy="420487"/>
            <a:chOff x="-3771675" y="3971775"/>
            <a:chExt cx="291300" cy="292025"/>
          </a:xfrm>
        </p:grpSpPr>
        <p:sp>
          <p:nvSpPr>
            <p:cNvPr id="3" name="Google Shape;7574;p65">
              <a:extLst>
                <a:ext uri="{FF2B5EF4-FFF2-40B4-BE49-F238E27FC236}">
                  <a16:creationId xmlns:a16="http://schemas.microsoft.com/office/drawing/2014/main" id="{9AB2ECDB-199B-40EA-D22F-7139DF5C922D}"/>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4" name="Google Shape;7575;p65">
              <a:extLst>
                <a:ext uri="{FF2B5EF4-FFF2-40B4-BE49-F238E27FC236}">
                  <a16:creationId xmlns:a16="http://schemas.microsoft.com/office/drawing/2014/main" id="{352B602B-A524-8E7D-0905-BD9DC2BA1604}"/>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5" name="Google Shape;7576;p65">
              <a:extLst>
                <a:ext uri="{FF2B5EF4-FFF2-40B4-BE49-F238E27FC236}">
                  <a16:creationId xmlns:a16="http://schemas.microsoft.com/office/drawing/2014/main" id="{C8E108A8-1C01-0029-EFB7-6104BC8D4608}"/>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6" name="Google Shape;7577;p65">
              <a:extLst>
                <a:ext uri="{FF2B5EF4-FFF2-40B4-BE49-F238E27FC236}">
                  <a16:creationId xmlns:a16="http://schemas.microsoft.com/office/drawing/2014/main" id="{347781C1-A809-980B-0C1A-94A16B1D1267}"/>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7" name="Google Shape;7578;p65">
              <a:extLst>
                <a:ext uri="{FF2B5EF4-FFF2-40B4-BE49-F238E27FC236}">
                  <a16:creationId xmlns:a16="http://schemas.microsoft.com/office/drawing/2014/main" id="{6A7C1224-1C35-349D-80AF-EEA7A7244B2C}"/>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grpSp>
      <p:pic>
        <p:nvPicPr>
          <p:cNvPr id="10" name="Video 9">
            <a:hlinkClick r:id="" action="ppaction://media"/>
            <a:extLst>
              <a:ext uri="{FF2B5EF4-FFF2-40B4-BE49-F238E27FC236}">
                <a16:creationId xmlns:a16="http://schemas.microsoft.com/office/drawing/2014/main" id="{ED25F387-0CA8-9678-4B9A-7C0EF9A056C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p:transition spd="slow" advTm="377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720000" y="35250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Steps :</a:t>
            </a:r>
            <a:endParaRPr dirty="0"/>
          </a:p>
        </p:txBody>
      </p:sp>
      <p:sp>
        <p:nvSpPr>
          <p:cNvPr id="214" name="Google Shape;214;p29"/>
          <p:cNvSpPr txBox="1">
            <a:spLocks noGrp="1"/>
          </p:cNvSpPr>
          <p:nvPr>
            <p:ph type="subTitle" idx="1"/>
          </p:nvPr>
        </p:nvSpPr>
        <p:spPr>
          <a:xfrm>
            <a:off x="1884275" y="1836299"/>
            <a:ext cx="4931100" cy="4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rop unnessesary columns</a:t>
            </a:r>
            <a:endParaRPr dirty="0"/>
          </a:p>
        </p:txBody>
      </p:sp>
      <p:sp>
        <p:nvSpPr>
          <p:cNvPr id="215" name="Google Shape;215;p29"/>
          <p:cNvSpPr txBox="1">
            <a:spLocks noGrp="1"/>
          </p:cNvSpPr>
          <p:nvPr>
            <p:ph type="subTitle" idx="2"/>
          </p:nvPr>
        </p:nvSpPr>
        <p:spPr>
          <a:xfrm>
            <a:off x="1884275" y="2998326"/>
            <a:ext cx="4931100" cy="4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 dirty="0"/>
              <a:t>andling categorical and numeric values using functions</a:t>
            </a:r>
            <a:endParaRPr dirty="0"/>
          </a:p>
        </p:txBody>
      </p:sp>
      <p:sp>
        <p:nvSpPr>
          <p:cNvPr id="216" name="Google Shape;216;p29"/>
          <p:cNvSpPr txBox="1">
            <a:spLocks noGrp="1"/>
          </p:cNvSpPr>
          <p:nvPr>
            <p:ph type="title" idx="3"/>
          </p:nvPr>
        </p:nvSpPr>
        <p:spPr>
          <a:xfrm>
            <a:off x="809982" y="1461100"/>
            <a:ext cx="921900" cy="7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7" name="Google Shape;217;p29"/>
          <p:cNvSpPr txBox="1">
            <a:spLocks noGrp="1"/>
          </p:cNvSpPr>
          <p:nvPr>
            <p:ph type="title" idx="4"/>
          </p:nvPr>
        </p:nvSpPr>
        <p:spPr>
          <a:xfrm>
            <a:off x="811332" y="2623200"/>
            <a:ext cx="919200" cy="7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8" name="Google Shape;218;p29"/>
          <p:cNvSpPr txBox="1">
            <a:spLocks noGrp="1"/>
          </p:cNvSpPr>
          <p:nvPr>
            <p:ph type="subTitle" idx="5"/>
          </p:nvPr>
        </p:nvSpPr>
        <p:spPr>
          <a:xfrm>
            <a:off x="1884282" y="1461100"/>
            <a:ext cx="4931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
            </a:r>
            <a:r>
              <a:rPr lang="en" dirty="0"/>
              <a:t>rop missing values</a:t>
            </a:r>
            <a:endParaRPr dirty="0"/>
          </a:p>
        </p:txBody>
      </p:sp>
      <p:sp>
        <p:nvSpPr>
          <p:cNvPr id="219" name="Google Shape;219;p29"/>
          <p:cNvSpPr txBox="1">
            <a:spLocks noGrp="1"/>
          </p:cNvSpPr>
          <p:nvPr>
            <p:ph type="subTitle" idx="6"/>
          </p:nvPr>
        </p:nvSpPr>
        <p:spPr>
          <a:xfrm>
            <a:off x="1884282" y="2623203"/>
            <a:ext cx="4931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a:t>
            </a:r>
            <a:r>
              <a:rPr lang="en" dirty="0"/>
              <a:t>andling inconsistent values</a:t>
            </a:r>
            <a:endParaRPr dirty="0"/>
          </a:p>
        </p:txBody>
      </p:sp>
      <p:sp>
        <p:nvSpPr>
          <p:cNvPr id="220" name="Google Shape;220;p29"/>
          <p:cNvSpPr txBox="1">
            <a:spLocks noGrp="1"/>
          </p:cNvSpPr>
          <p:nvPr>
            <p:ph type="subTitle" idx="7"/>
          </p:nvPr>
        </p:nvSpPr>
        <p:spPr>
          <a:xfrm>
            <a:off x="1884275" y="4160374"/>
            <a:ext cx="4931100" cy="4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 dirty="0"/>
              <a:t>andling columns data types</a:t>
            </a:r>
            <a:endParaRPr dirty="0"/>
          </a:p>
        </p:txBody>
      </p:sp>
      <p:sp>
        <p:nvSpPr>
          <p:cNvPr id="221" name="Google Shape;221;p29"/>
          <p:cNvSpPr txBox="1">
            <a:spLocks noGrp="1"/>
          </p:cNvSpPr>
          <p:nvPr>
            <p:ph type="title" idx="8"/>
          </p:nvPr>
        </p:nvSpPr>
        <p:spPr>
          <a:xfrm>
            <a:off x="811332" y="3785300"/>
            <a:ext cx="919200" cy="7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2" name="Google Shape;222;p29"/>
          <p:cNvSpPr txBox="1">
            <a:spLocks noGrp="1"/>
          </p:cNvSpPr>
          <p:nvPr>
            <p:ph type="subTitle" idx="9"/>
          </p:nvPr>
        </p:nvSpPr>
        <p:spPr>
          <a:xfrm>
            <a:off x="1884282" y="3785305"/>
            <a:ext cx="4931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Detecting outliers</a:t>
            </a:r>
            <a:endParaRPr dirty="0"/>
          </a:p>
        </p:txBody>
      </p:sp>
      <p:pic>
        <p:nvPicPr>
          <p:cNvPr id="4" name="Video 3">
            <a:hlinkClick r:id="" action="ppaction://media"/>
            <a:extLst>
              <a:ext uri="{FF2B5EF4-FFF2-40B4-BE49-F238E27FC236}">
                <a16:creationId xmlns:a16="http://schemas.microsoft.com/office/drawing/2014/main" id="{4C125A74-047C-259E-F70C-74A6326BBD4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800" advTm="4607">
        <p14:flythrough/>
      </p:transition>
    </mc:Choice>
    <mc:Fallback>
      <p:transition spd="slow" advTm="46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Enjoy Norway Minitheme by Slidesgo">
  <a:themeElements>
    <a:clrScheme name="Simple Light">
      <a:dk1>
        <a:srgbClr val="000626"/>
      </a:dk1>
      <a:lt1>
        <a:srgbClr val="FFFFFF"/>
      </a:lt1>
      <a:dk2>
        <a:srgbClr val="010F5C"/>
      </a:dk2>
      <a:lt2>
        <a:srgbClr val="00BD85"/>
      </a:lt2>
      <a:accent1>
        <a:srgbClr val="02BC87"/>
      </a:accent1>
      <a:accent2>
        <a:srgbClr val="4D346B"/>
      </a:accent2>
      <a:accent3>
        <a:srgbClr val="9090F1"/>
      </a:accent3>
      <a:accent4>
        <a:srgbClr val="A078D8"/>
      </a:accent4>
      <a:accent5>
        <a:srgbClr val="8BE7DB"/>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904</TotalTime>
  <Words>618</Words>
  <Application>Microsoft Office PowerPoint</Application>
  <PresentationFormat>On-screen Show (16:9)</PresentationFormat>
  <Paragraphs>143</Paragraphs>
  <Slides>26</Slides>
  <Notes>23</Notes>
  <HiddenSlides>0</HiddenSlides>
  <MMClips>26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Open Sans</vt:lpstr>
      <vt:lpstr>Proxima Nova Semibold</vt:lpstr>
      <vt:lpstr>Bebas Neue</vt:lpstr>
      <vt:lpstr>Josefin Sans</vt:lpstr>
      <vt:lpstr>Proxima Nova</vt:lpstr>
      <vt:lpstr>Arial</vt:lpstr>
      <vt:lpstr>Courier New</vt:lpstr>
      <vt:lpstr>Google Sans</vt:lpstr>
      <vt:lpstr>Enjoy Norway Minitheme by Slidesgo</vt:lpstr>
      <vt:lpstr>Slidesgo Final Pages</vt:lpstr>
      <vt:lpstr>Earthquake in Nepal</vt:lpstr>
      <vt:lpstr>CONTENTS</vt:lpstr>
      <vt:lpstr>INTRODUCTION</vt:lpstr>
      <vt:lpstr>Impact of Gorkha earthquake</vt:lpstr>
      <vt:lpstr>Eight kilometers deep</vt:lpstr>
      <vt:lpstr> Impacts</vt:lpstr>
      <vt:lpstr>Cleaning &amp; preprocessing </vt:lpstr>
      <vt:lpstr>Concatenate csv files data</vt:lpstr>
      <vt:lpstr>Main Steps :</vt:lpstr>
      <vt:lpstr>Prepare for modeling</vt:lpstr>
      <vt:lpstr>Continue ..Project steps</vt:lpstr>
      <vt:lpstr>Models' evaluation</vt:lpstr>
      <vt:lpstr>Evaluation  Cross validation &amp;hyperprameter tuning</vt:lpstr>
      <vt:lpstr>Feature Importance</vt:lpstr>
      <vt:lpstr>EDA questions?</vt:lpstr>
      <vt:lpstr>Number of buildings in each grade of damage.</vt:lpstr>
      <vt:lpstr>250,000</vt:lpstr>
      <vt:lpstr>Height pre-VS land surface</vt:lpstr>
      <vt:lpstr>Impacts of earthquake.</vt:lpstr>
      <vt:lpstr>Buildings age and tec solution (each damage grade)</vt:lpstr>
      <vt:lpstr>Buildings destroyed</vt:lpstr>
      <vt:lpstr>Household head income</vt:lpstr>
      <vt:lpstr>PowerPoint Presentation</vt:lpstr>
      <vt:lpstr>Deployment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ENJOY NORWAY MINITHEME</dc:title>
  <cp:lastModifiedBy>tasneem diab</cp:lastModifiedBy>
  <cp:revision>9</cp:revision>
  <dcterms:modified xsi:type="dcterms:W3CDTF">2023-04-04T07:32:47Z</dcterms:modified>
</cp:coreProperties>
</file>